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2"/>
  </p:notesMasterIdLst>
  <p:sldIdLst>
    <p:sldId id="256" r:id="rId6"/>
    <p:sldId id="258" r:id="rId7"/>
    <p:sldId id="260" r:id="rId8"/>
    <p:sldId id="262" r:id="rId9"/>
    <p:sldId id="266" r:id="rId10"/>
    <p:sldId id="4404" r:id="rId11"/>
    <p:sldId id="4406" r:id="rId12"/>
    <p:sldId id="267" r:id="rId13"/>
    <p:sldId id="4403" r:id="rId14"/>
    <p:sldId id="4415" r:id="rId15"/>
    <p:sldId id="265" r:id="rId16"/>
    <p:sldId id="4407" r:id="rId17"/>
    <p:sldId id="4420" r:id="rId18"/>
    <p:sldId id="4409" r:id="rId19"/>
    <p:sldId id="4411" r:id="rId20"/>
    <p:sldId id="4418" r:id="rId21"/>
    <p:sldId id="4410" r:id="rId22"/>
    <p:sldId id="263" r:id="rId23"/>
    <p:sldId id="4414" r:id="rId24"/>
    <p:sldId id="4417" r:id="rId25"/>
    <p:sldId id="4413" r:id="rId26"/>
    <p:sldId id="4422" r:id="rId27"/>
    <p:sldId id="4412" r:id="rId28"/>
    <p:sldId id="4416" r:id="rId29"/>
    <p:sldId id="4419" r:id="rId30"/>
    <p:sldId id="442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C9B5C2-BBFC-421C-8220-2ABD8A508194}" v="378" dt="2019-08-15T00:58:01.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9" autoAdjust="0"/>
    <p:restoredTop sz="64100" autoAdjust="0"/>
  </p:normalViewPr>
  <p:slideViewPr>
    <p:cSldViewPr snapToGrid="0">
      <p:cViewPr varScale="1">
        <p:scale>
          <a:sx n="60" d="100"/>
          <a:sy n="60" d="100"/>
        </p:scale>
        <p:origin x="1389"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Auchterlonie" userId="604370f3-fee2-41c8-9f0b-a94bf7ad2f39" providerId="ADAL" clId="{F5C9B5C2-BBFC-421C-8220-2ABD8A508194}"/>
    <pc:docChg chg="undo custSel mod addSld delSld modSld sldOrd">
      <pc:chgData name="James Auchterlonie" userId="604370f3-fee2-41c8-9f0b-a94bf7ad2f39" providerId="ADAL" clId="{F5C9B5C2-BBFC-421C-8220-2ABD8A508194}" dt="2019-08-15T07:53:04.817" v="20817" actId="1076"/>
      <pc:docMkLst>
        <pc:docMk/>
      </pc:docMkLst>
      <pc:sldChg chg="modSp ord">
        <pc:chgData name="James Auchterlonie" userId="604370f3-fee2-41c8-9f0b-a94bf7ad2f39" providerId="ADAL" clId="{F5C9B5C2-BBFC-421C-8220-2ABD8A508194}" dt="2019-08-15T07:53:04.817" v="20817" actId="1076"/>
        <pc:sldMkLst>
          <pc:docMk/>
          <pc:sldMk cId="3489732715" sldId="256"/>
        </pc:sldMkLst>
        <pc:picChg chg="mod">
          <ac:chgData name="James Auchterlonie" userId="604370f3-fee2-41c8-9f0b-a94bf7ad2f39" providerId="ADAL" clId="{F5C9B5C2-BBFC-421C-8220-2ABD8A508194}" dt="2019-08-15T07:53:04.817" v="20817" actId="1076"/>
          <ac:picMkLst>
            <pc:docMk/>
            <pc:sldMk cId="3489732715" sldId="256"/>
            <ac:picMk id="4" creationId="{B77D29F0-2127-460D-9B4F-0ECAAC620E88}"/>
          </ac:picMkLst>
        </pc:picChg>
      </pc:sldChg>
      <pc:sldChg chg="modSp modTransition">
        <pc:chgData name="James Auchterlonie" userId="604370f3-fee2-41c8-9f0b-a94bf7ad2f39" providerId="ADAL" clId="{F5C9B5C2-BBFC-421C-8220-2ABD8A508194}" dt="2019-08-15T00:56:56.098" v="20781" actId="20577"/>
        <pc:sldMkLst>
          <pc:docMk/>
          <pc:sldMk cId="3580853551" sldId="258"/>
        </pc:sldMkLst>
        <pc:spChg chg="mod">
          <ac:chgData name="James Auchterlonie" userId="604370f3-fee2-41c8-9f0b-a94bf7ad2f39" providerId="ADAL" clId="{F5C9B5C2-BBFC-421C-8220-2ABD8A508194}" dt="2019-08-15T00:56:56.098" v="20781" actId="20577"/>
          <ac:spMkLst>
            <pc:docMk/>
            <pc:sldMk cId="3580853551" sldId="258"/>
            <ac:spMk id="3" creationId="{83896F85-8667-4623-A494-7C5AD3452957}"/>
          </ac:spMkLst>
        </pc:spChg>
        <pc:picChg chg="mod">
          <ac:chgData name="James Auchterlonie" userId="604370f3-fee2-41c8-9f0b-a94bf7ad2f39" providerId="ADAL" clId="{F5C9B5C2-BBFC-421C-8220-2ABD8A508194}" dt="2019-08-12T07:39:33.884" v="2987" actId="1036"/>
          <ac:picMkLst>
            <pc:docMk/>
            <pc:sldMk cId="3580853551" sldId="258"/>
            <ac:picMk id="7" creationId="{A2EC2B33-1D6F-4EC0-B350-0769B6867557}"/>
          </ac:picMkLst>
        </pc:picChg>
        <pc:picChg chg="mod">
          <ac:chgData name="James Auchterlonie" userId="604370f3-fee2-41c8-9f0b-a94bf7ad2f39" providerId="ADAL" clId="{F5C9B5C2-BBFC-421C-8220-2ABD8A508194}" dt="2019-08-12T07:39:54.489" v="3032" actId="1035"/>
          <ac:picMkLst>
            <pc:docMk/>
            <pc:sldMk cId="3580853551" sldId="258"/>
            <ac:picMk id="8" creationId="{F3A3A383-0E29-4D09-8170-CC589F36B447}"/>
          </ac:picMkLst>
        </pc:picChg>
      </pc:sldChg>
      <pc:sldChg chg="addSp delSp modSp mod modTransition setBg modNotesTx">
        <pc:chgData name="James Auchterlonie" userId="604370f3-fee2-41c8-9f0b-a94bf7ad2f39" providerId="ADAL" clId="{F5C9B5C2-BBFC-421C-8220-2ABD8A508194}" dt="2019-08-13T11:00:45.033" v="14244" actId="113"/>
        <pc:sldMkLst>
          <pc:docMk/>
          <pc:sldMk cId="989648372" sldId="260"/>
        </pc:sldMkLst>
        <pc:spChg chg="mod ord">
          <ac:chgData name="James Auchterlonie" userId="604370f3-fee2-41c8-9f0b-a94bf7ad2f39" providerId="ADAL" clId="{F5C9B5C2-BBFC-421C-8220-2ABD8A508194}" dt="2019-08-12T11:50:20.855" v="3036" actId="27636"/>
          <ac:spMkLst>
            <pc:docMk/>
            <pc:sldMk cId="989648372" sldId="260"/>
            <ac:spMk id="2" creationId="{18B1EFBF-4837-4162-BFC8-FE936BAC3FAA}"/>
          </ac:spMkLst>
        </pc:spChg>
        <pc:spChg chg="del mod">
          <ac:chgData name="James Auchterlonie" userId="604370f3-fee2-41c8-9f0b-a94bf7ad2f39" providerId="ADAL" clId="{F5C9B5C2-BBFC-421C-8220-2ABD8A508194}" dt="2019-08-11T07:27:25.832" v="2153" actId="478"/>
          <ac:spMkLst>
            <pc:docMk/>
            <pc:sldMk cId="989648372" sldId="260"/>
            <ac:spMk id="3" creationId="{93359215-440B-4C23-8201-C9CCEB0A7DE9}"/>
          </ac:spMkLst>
        </pc:spChg>
        <pc:spChg chg="add del">
          <ac:chgData name="James Auchterlonie" userId="604370f3-fee2-41c8-9f0b-a94bf7ad2f39" providerId="ADAL" clId="{F5C9B5C2-BBFC-421C-8220-2ABD8A508194}" dt="2019-08-12T07:26:16.601" v="2860" actId="26606"/>
          <ac:spMkLst>
            <pc:docMk/>
            <pc:sldMk cId="989648372" sldId="260"/>
            <ac:spMk id="20" creationId="{71B2258F-86CA-4D4D-8270-BC05FCDEBFB3}"/>
          </ac:spMkLst>
        </pc:spChg>
        <pc:spChg chg="add">
          <ac:chgData name="James Auchterlonie" userId="604370f3-fee2-41c8-9f0b-a94bf7ad2f39" providerId="ADAL" clId="{F5C9B5C2-BBFC-421C-8220-2ABD8A508194}" dt="2019-08-12T07:26:16.601" v="2860" actId="26606"/>
          <ac:spMkLst>
            <pc:docMk/>
            <pc:sldMk cId="989648372" sldId="260"/>
            <ac:spMk id="25" creationId="{71B2258F-86CA-4D4D-8270-BC05FCDEBFB3}"/>
          </ac:spMkLst>
        </pc:spChg>
        <pc:picChg chg="add del mod ord">
          <ac:chgData name="James Auchterlonie" userId="604370f3-fee2-41c8-9f0b-a94bf7ad2f39" providerId="ADAL" clId="{F5C9B5C2-BBFC-421C-8220-2ABD8A508194}" dt="2019-08-12T07:25:03.098" v="2856" actId="478"/>
          <ac:picMkLst>
            <pc:docMk/>
            <pc:sldMk cId="989648372" sldId="260"/>
            <ac:picMk id="4" creationId="{A8246E72-F4A7-4E9C-81F4-2608E953CDC1}"/>
          </ac:picMkLst>
        </pc:picChg>
        <pc:picChg chg="add mod">
          <ac:chgData name="James Auchterlonie" userId="604370f3-fee2-41c8-9f0b-a94bf7ad2f39" providerId="ADAL" clId="{F5C9B5C2-BBFC-421C-8220-2ABD8A508194}" dt="2019-08-12T07:26:16.601" v="2860" actId="26606"/>
          <ac:picMkLst>
            <pc:docMk/>
            <pc:sldMk cId="989648372" sldId="260"/>
            <ac:picMk id="5" creationId="{2FB807C6-0E46-4957-84FB-9D01E148F1F6}"/>
          </ac:picMkLst>
        </pc:picChg>
        <pc:cxnChg chg="del">
          <ac:chgData name="James Auchterlonie" userId="604370f3-fee2-41c8-9f0b-a94bf7ad2f39" providerId="ADAL" clId="{F5C9B5C2-BBFC-421C-8220-2ABD8A508194}" dt="2019-08-10T03:48:55.997" v="1788" actId="26606"/>
          <ac:cxnSpMkLst>
            <pc:docMk/>
            <pc:sldMk cId="989648372" sldId="260"/>
            <ac:cxnSpMk id="15" creationId="{E126E481-B945-4179-BD79-05E96E9B29E1}"/>
          </ac:cxnSpMkLst>
        </pc:cxnChg>
      </pc:sldChg>
      <pc:sldChg chg="addSp delSp modSp add mod modTransition setBg modNotesTx">
        <pc:chgData name="James Auchterlonie" userId="604370f3-fee2-41c8-9f0b-a94bf7ad2f39" providerId="ADAL" clId="{F5C9B5C2-BBFC-421C-8220-2ABD8A508194}" dt="2019-08-12T13:11:11.667" v="8918" actId="6549"/>
        <pc:sldMkLst>
          <pc:docMk/>
          <pc:sldMk cId="1112178362" sldId="262"/>
        </pc:sldMkLst>
        <pc:spChg chg="mod">
          <ac:chgData name="James Auchterlonie" userId="604370f3-fee2-41c8-9f0b-a94bf7ad2f39" providerId="ADAL" clId="{F5C9B5C2-BBFC-421C-8220-2ABD8A508194}" dt="2019-08-12T11:50:28.322" v="3038" actId="27636"/>
          <ac:spMkLst>
            <pc:docMk/>
            <pc:sldMk cId="1112178362" sldId="262"/>
            <ac:spMk id="2" creationId="{18B1EFBF-4837-4162-BFC8-FE936BAC3FAA}"/>
          </ac:spMkLst>
        </pc:spChg>
        <pc:spChg chg="del mod">
          <ac:chgData name="James Auchterlonie" userId="604370f3-fee2-41c8-9f0b-a94bf7ad2f39" providerId="ADAL" clId="{F5C9B5C2-BBFC-421C-8220-2ABD8A508194}" dt="2019-08-12T07:27:19.316" v="2862" actId="478"/>
          <ac:spMkLst>
            <pc:docMk/>
            <pc:sldMk cId="1112178362" sldId="262"/>
            <ac:spMk id="3" creationId="{93359215-440B-4C23-8201-C9CCEB0A7DE9}"/>
          </ac:spMkLst>
        </pc:spChg>
        <pc:spChg chg="add">
          <ac:chgData name="James Auchterlonie" userId="604370f3-fee2-41c8-9f0b-a94bf7ad2f39" providerId="ADAL" clId="{F5C9B5C2-BBFC-421C-8220-2ABD8A508194}" dt="2019-08-10T03:48:44.894" v="1786" actId="26606"/>
          <ac:spMkLst>
            <pc:docMk/>
            <pc:sldMk cId="1112178362" sldId="262"/>
            <ac:spMk id="20" creationId="{71B2258F-86CA-4D4D-8270-BC05FCDEBFB3}"/>
          </ac:spMkLst>
        </pc:spChg>
        <pc:picChg chg="del">
          <ac:chgData name="James Auchterlonie" userId="604370f3-fee2-41c8-9f0b-a94bf7ad2f39" providerId="ADAL" clId="{F5C9B5C2-BBFC-421C-8220-2ABD8A508194}" dt="2019-08-10T03:44:35.523" v="1733" actId="478"/>
          <ac:picMkLst>
            <pc:docMk/>
            <pc:sldMk cId="1112178362" sldId="262"/>
            <ac:picMk id="4" creationId="{A8246E72-F4A7-4E9C-81F4-2608E953CDC1}"/>
          </ac:picMkLst>
        </pc:picChg>
        <pc:picChg chg="add mod ord">
          <ac:chgData name="James Auchterlonie" userId="604370f3-fee2-41c8-9f0b-a94bf7ad2f39" providerId="ADAL" clId="{F5C9B5C2-BBFC-421C-8220-2ABD8A508194}" dt="2019-08-10T03:48:44.894" v="1786" actId="26606"/>
          <ac:picMkLst>
            <pc:docMk/>
            <pc:sldMk cId="1112178362" sldId="262"/>
            <ac:picMk id="6" creationId="{5F25E9D3-FD60-468F-8CD7-BE5182B95116}"/>
          </ac:picMkLst>
        </pc:picChg>
        <pc:cxnChg chg="del">
          <ac:chgData name="James Auchterlonie" userId="604370f3-fee2-41c8-9f0b-a94bf7ad2f39" providerId="ADAL" clId="{F5C9B5C2-BBFC-421C-8220-2ABD8A508194}" dt="2019-08-10T03:48:44.894" v="1786" actId="26606"/>
          <ac:cxnSpMkLst>
            <pc:docMk/>
            <pc:sldMk cId="1112178362" sldId="262"/>
            <ac:cxnSpMk id="15" creationId="{E126E481-B945-4179-BD79-05E96E9B29E1}"/>
          </ac:cxnSpMkLst>
        </pc:cxnChg>
      </pc:sldChg>
      <pc:sldChg chg="addSp delSp modSp add mod modTransition setBg modNotesTx">
        <pc:chgData name="James Auchterlonie" userId="604370f3-fee2-41c8-9f0b-a94bf7ad2f39" providerId="ADAL" clId="{F5C9B5C2-BBFC-421C-8220-2ABD8A508194}" dt="2019-08-14T23:59:24.242" v="20760" actId="20577"/>
        <pc:sldMkLst>
          <pc:docMk/>
          <pc:sldMk cId="3118109966" sldId="263"/>
        </pc:sldMkLst>
        <pc:spChg chg="mod">
          <ac:chgData name="James Auchterlonie" userId="604370f3-fee2-41c8-9f0b-a94bf7ad2f39" providerId="ADAL" clId="{F5C9B5C2-BBFC-421C-8220-2ABD8A508194}" dt="2019-08-10T03:50:44.645" v="1975" actId="20577"/>
          <ac:spMkLst>
            <pc:docMk/>
            <pc:sldMk cId="3118109966" sldId="263"/>
            <ac:spMk id="2" creationId="{18B1EFBF-4837-4162-BFC8-FE936BAC3FAA}"/>
          </ac:spMkLst>
        </pc:spChg>
        <pc:spChg chg="del mod">
          <ac:chgData name="James Auchterlonie" userId="604370f3-fee2-41c8-9f0b-a94bf7ad2f39" providerId="ADAL" clId="{F5C9B5C2-BBFC-421C-8220-2ABD8A508194}" dt="2019-08-12T12:59:47.801" v="8463" actId="478"/>
          <ac:spMkLst>
            <pc:docMk/>
            <pc:sldMk cId="3118109966" sldId="263"/>
            <ac:spMk id="3" creationId="{93359215-440B-4C23-8201-C9CCEB0A7DE9}"/>
          </ac:spMkLst>
        </pc:spChg>
        <pc:spChg chg="add del mod">
          <ac:chgData name="James Auchterlonie" userId="604370f3-fee2-41c8-9f0b-a94bf7ad2f39" providerId="ADAL" clId="{F5C9B5C2-BBFC-421C-8220-2ABD8A508194}" dt="2019-08-12T12:59:50.109" v="8464" actId="478"/>
          <ac:spMkLst>
            <pc:docMk/>
            <pc:sldMk cId="3118109966" sldId="263"/>
            <ac:spMk id="6" creationId="{2F0F8F9E-7D89-4388-9569-FB15C75D32F0}"/>
          </ac:spMkLst>
        </pc:spChg>
        <pc:spChg chg="add">
          <ac:chgData name="James Auchterlonie" userId="604370f3-fee2-41c8-9f0b-a94bf7ad2f39" providerId="ADAL" clId="{F5C9B5C2-BBFC-421C-8220-2ABD8A508194}" dt="2019-08-10T03:48:51.221" v="1787" actId="26606"/>
          <ac:spMkLst>
            <pc:docMk/>
            <pc:sldMk cId="3118109966" sldId="263"/>
            <ac:spMk id="20" creationId="{71B2258F-86CA-4D4D-8270-BC05FCDEBFB3}"/>
          </ac:spMkLst>
        </pc:spChg>
        <pc:picChg chg="add mod ord">
          <ac:chgData name="James Auchterlonie" userId="604370f3-fee2-41c8-9f0b-a94bf7ad2f39" providerId="ADAL" clId="{F5C9B5C2-BBFC-421C-8220-2ABD8A508194}" dt="2019-08-10T03:48:51.221" v="1787" actId="26606"/>
          <ac:picMkLst>
            <pc:docMk/>
            <pc:sldMk cId="3118109966" sldId="263"/>
            <ac:picMk id="5" creationId="{7DE599AC-7B3D-4461-BD97-9D48EEF29F06}"/>
          </ac:picMkLst>
        </pc:picChg>
        <pc:picChg chg="del">
          <ac:chgData name="James Auchterlonie" userId="604370f3-fee2-41c8-9f0b-a94bf7ad2f39" providerId="ADAL" clId="{F5C9B5C2-BBFC-421C-8220-2ABD8A508194}" dt="2019-08-10T03:47:50.371" v="1778" actId="478"/>
          <ac:picMkLst>
            <pc:docMk/>
            <pc:sldMk cId="3118109966" sldId="263"/>
            <ac:picMk id="6" creationId="{5F25E9D3-FD60-468F-8CD7-BE5182B95116}"/>
          </ac:picMkLst>
        </pc:picChg>
        <pc:cxnChg chg="del">
          <ac:chgData name="James Auchterlonie" userId="604370f3-fee2-41c8-9f0b-a94bf7ad2f39" providerId="ADAL" clId="{F5C9B5C2-BBFC-421C-8220-2ABD8A508194}" dt="2019-08-10T03:48:51.221" v="1787" actId="26606"/>
          <ac:cxnSpMkLst>
            <pc:docMk/>
            <pc:sldMk cId="3118109966" sldId="263"/>
            <ac:cxnSpMk id="15" creationId="{E126E481-B945-4179-BD79-05E96E9B29E1}"/>
          </ac:cxnSpMkLst>
        </pc:cxnChg>
      </pc:sldChg>
      <pc:sldChg chg="addSp delSp modSp add modTransition modNotesTx">
        <pc:chgData name="James Auchterlonie" userId="604370f3-fee2-41c8-9f0b-a94bf7ad2f39" providerId="ADAL" clId="{F5C9B5C2-BBFC-421C-8220-2ABD8A508194}" dt="2019-08-14T23:54:15.050" v="20602"/>
        <pc:sldMkLst>
          <pc:docMk/>
          <pc:sldMk cId="674435028" sldId="265"/>
        </pc:sldMkLst>
        <pc:spChg chg="mod">
          <ac:chgData name="James Auchterlonie" userId="604370f3-fee2-41c8-9f0b-a94bf7ad2f39" providerId="ADAL" clId="{F5C9B5C2-BBFC-421C-8220-2ABD8A508194}" dt="2019-08-12T13:42:03.008" v="11386" actId="14100"/>
          <ac:spMkLst>
            <pc:docMk/>
            <pc:sldMk cId="674435028" sldId="265"/>
            <ac:spMk id="2" creationId="{18B1EFBF-4837-4162-BFC8-FE936BAC3FAA}"/>
          </ac:spMkLst>
        </pc:spChg>
        <pc:spChg chg="mod">
          <ac:chgData name="James Auchterlonie" userId="604370f3-fee2-41c8-9f0b-a94bf7ad2f39" providerId="ADAL" clId="{F5C9B5C2-BBFC-421C-8220-2ABD8A508194}" dt="2019-08-10T03:58:01.268" v="2081" actId="20577"/>
          <ac:spMkLst>
            <pc:docMk/>
            <pc:sldMk cId="674435028" sldId="265"/>
            <ac:spMk id="3" creationId="{93359215-440B-4C23-8201-C9CCEB0A7DE9}"/>
          </ac:spMkLst>
        </pc:spChg>
        <pc:spChg chg="del">
          <ac:chgData name="James Auchterlonie" userId="604370f3-fee2-41c8-9f0b-a94bf7ad2f39" providerId="ADAL" clId="{F5C9B5C2-BBFC-421C-8220-2ABD8A508194}" dt="2019-08-10T03:52:17.008" v="1986" actId="26606"/>
          <ac:spMkLst>
            <pc:docMk/>
            <pc:sldMk cId="674435028" sldId="265"/>
            <ac:spMk id="20" creationId="{71B2258F-86CA-4D4D-8270-BC05FCDEBFB3}"/>
          </ac:spMkLst>
        </pc:spChg>
        <pc:spChg chg="add">
          <ac:chgData name="James Auchterlonie" userId="604370f3-fee2-41c8-9f0b-a94bf7ad2f39" providerId="ADAL" clId="{F5C9B5C2-BBFC-421C-8220-2ABD8A508194}" dt="2019-08-10T03:52:17.008" v="1986" actId="26606"/>
          <ac:spMkLst>
            <pc:docMk/>
            <pc:sldMk cId="674435028" sldId="265"/>
            <ac:spMk id="25" creationId="{71B2258F-86CA-4D4D-8270-BC05FCDEBFB3}"/>
          </ac:spMkLst>
        </pc:spChg>
        <pc:picChg chg="del">
          <ac:chgData name="James Auchterlonie" userId="604370f3-fee2-41c8-9f0b-a94bf7ad2f39" providerId="ADAL" clId="{F5C9B5C2-BBFC-421C-8220-2ABD8A508194}" dt="2019-08-10T03:52:06.595" v="1983" actId="478"/>
          <ac:picMkLst>
            <pc:docMk/>
            <pc:sldMk cId="674435028" sldId="265"/>
            <ac:picMk id="6" creationId="{5F25E9D3-FD60-468F-8CD7-BE5182B95116}"/>
          </ac:picMkLst>
        </pc:picChg>
        <pc:picChg chg="add mod ord">
          <ac:chgData name="James Auchterlonie" userId="604370f3-fee2-41c8-9f0b-a94bf7ad2f39" providerId="ADAL" clId="{F5C9B5C2-BBFC-421C-8220-2ABD8A508194}" dt="2019-08-10T03:52:17.008" v="1986" actId="26606"/>
          <ac:picMkLst>
            <pc:docMk/>
            <pc:sldMk cId="674435028" sldId="265"/>
            <ac:picMk id="7" creationId="{8B9A98AF-F5C7-49FF-9EEF-C096306E59E9}"/>
          </ac:picMkLst>
        </pc:picChg>
      </pc:sldChg>
      <pc:sldChg chg="modSp add modTransition modNotesTx">
        <pc:chgData name="James Auchterlonie" userId="604370f3-fee2-41c8-9f0b-a94bf7ad2f39" providerId="ADAL" clId="{F5C9B5C2-BBFC-421C-8220-2ABD8A508194}" dt="2019-08-15T00:57:15.899" v="20786" actId="20577"/>
        <pc:sldMkLst>
          <pc:docMk/>
          <pc:sldMk cId="1431202444" sldId="266"/>
        </pc:sldMkLst>
        <pc:spChg chg="mod">
          <ac:chgData name="James Auchterlonie" userId="604370f3-fee2-41c8-9f0b-a94bf7ad2f39" providerId="ADAL" clId="{F5C9B5C2-BBFC-421C-8220-2ABD8A508194}" dt="2019-08-10T04:00:07.019" v="2146" actId="20577"/>
          <ac:spMkLst>
            <pc:docMk/>
            <pc:sldMk cId="1431202444" sldId="266"/>
            <ac:spMk id="2" creationId="{487E4A0C-61F7-4C40-A995-B40AD136DE27}"/>
          </ac:spMkLst>
        </pc:spChg>
        <pc:spChg chg="mod">
          <ac:chgData name="James Auchterlonie" userId="604370f3-fee2-41c8-9f0b-a94bf7ad2f39" providerId="ADAL" clId="{F5C9B5C2-BBFC-421C-8220-2ABD8A508194}" dt="2019-08-15T00:57:15.899" v="20786" actId="20577"/>
          <ac:spMkLst>
            <pc:docMk/>
            <pc:sldMk cId="1431202444" sldId="266"/>
            <ac:spMk id="3" creationId="{512FBA54-8CB6-46D9-9800-128B8952D6B8}"/>
          </ac:spMkLst>
        </pc:spChg>
      </pc:sldChg>
      <pc:sldChg chg="addSp delSp modSp add modTransition modNotesTx">
        <pc:chgData name="James Auchterlonie" userId="604370f3-fee2-41c8-9f0b-a94bf7ad2f39" providerId="ADAL" clId="{F5C9B5C2-BBFC-421C-8220-2ABD8A508194}" dt="2019-08-14T23:53:47.884" v="20598"/>
        <pc:sldMkLst>
          <pc:docMk/>
          <pc:sldMk cId="3304567454" sldId="267"/>
        </pc:sldMkLst>
        <pc:spChg chg="mod">
          <ac:chgData name="James Auchterlonie" userId="604370f3-fee2-41c8-9f0b-a94bf7ad2f39" providerId="ADAL" clId="{F5C9B5C2-BBFC-421C-8220-2ABD8A508194}" dt="2019-08-12T13:18:17.081" v="9266" actId="20577"/>
          <ac:spMkLst>
            <pc:docMk/>
            <pc:sldMk cId="3304567454" sldId="267"/>
            <ac:spMk id="2" creationId="{250C12DD-45B8-4329-8469-7FAF577D7CA0}"/>
          </ac:spMkLst>
        </pc:spChg>
        <pc:spChg chg="mod">
          <ac:chgData name="James Auchterlonie" userId="604370f3-fee2-41c8-9f0b-a94bf7ad2f39" providerId="ADAL" clId="{F5C9B5C2-BBFC-421C-8220-2ABD8A508194}" dt="2019-08-12T13:18:12.154" v="9262" actId="20577"/>
          <ac:spMkLst>
            <pc:docMk/>
            <pc:sldMk cId="3304567454" sldId="267"/>
            <ac:spMk id="3" creationId="{EB38B871-AF34-4417-A270-22A66C493E17}"/>
          </ac:spMkLst>
        </pc:spChg>
        <pc:picChg chg="add del mod">
          <ac:chgData name="James Auchterlonie" userId="604370f3-fee2-41c8-9f0b-a94bf7ad2f39" providerId="ADAL" clId="{F5C9B5C2-BBFC-421C-8220-2ABD8A508194}" dt="2019-08-12T13:19:12.228" v="9423" actId="478"/>
          <ac:picMkLst>
            <pc:docMk/>
            <pc:sldMk cId="3304567454" sldId="267"/>
            <ac:picMk id="5" creationId="{21821325-16CB-4E20-B514-ED9F3D862D79}"/>
          </ac:picMkLst>
        </pc:picChg>
        <pc:picChg chg="add mod">
          <ac:chgData name="James Auchterlonie" userId="604370f3-fee2-41c8-9f0b-a94bf7ad2f39" providerId="ADAL" clId="{F5C9B5C2-BBFC-421C-8220-2ABD8A508194}" dt="2019-08-12T13:20:07.586" v="9429" actId="14100"/>
          <ac:picMkLst>
            <pc:docMk/>
            <pc:sldMk cId="3304567454" sldId="267"/>
            <ac:picMk id="7" creationId="{63894A51-F9F0-4A73-871A-8BF2E6CD0C54}"/>
          </ac:picMkLst>
        </pc:picChg>
      </pc:sldChg>
      <pc:sldChg chg="delSp modSp ord modTransition modNotesTx">
        <pc:chgData name="James Auchterlonie" userId="604370f3-fee2-41c8-9f0b-a94bf7ad2f39" providerId="ADAL" clId="{F5C9B5C2-BBFC-421C-8220-2ABD8A508194}" dt="2019-08-14T23:54:15.050" v="20602"/>
        <pc:sldMkLst>
          <pc:docMk/>
          <pc:sldMk cId="958065209" sldId="4403"/>
        </pc:sldMkLst>
        <pc:spChg chg="mod">
          <ac:chgData name="James Auchterlonie" userId="604370f3-fee2-41c8-9f0b-a94bf7ad2f39" providerId="ADAL" clId="{F5C9B5C2-BBFC-421C-8220-2ABD8A508194}" dt="2019-08-11T07:31:51.538" v="2240" actId="1076"/>
          <ac:spMkLst>
            <pc:docMk/>
            <pc:sldMk cId="958065209" sldId="4403"/>
            <ac:spMk id="394" creationId="{3E92F583-F400-4B87-A257-E0D0357919B1}"/>
          </ac:spMkLst>
        </pc:spChg>
        <pc:spChg chg="del">
          <ac:chgData name="James Auchterlonie" userId="604370f3-fee2-41c8-9f0b-a94bf7ad2f39" providerId="ADAL" clId="{F5C9B5C2-BBFC-421C-8220-2ABD8A508194}" dt="2019-08-11T07:31:35.696" v="2237" actId="478"/>
          <ac:spMkLst>
            <pc:docMk/>
            <pc:sldMk cId="958065209" sldId="4403"/>
            <ac:spMk id="500" creationId="{41545B28-3909-43CD-9BD5-D41FE204B710}"/>
          </ac:spMkLst>
        </pc:spChg>
        <pc:grpChg chg="del">
          <ac:chgData name="James Auchterlonie" userId="604370f3-fee2-41c8-9f0b-a94bf7ad2f39" providerId="ADAL" clId="{F5C9B5C2-BBFC-421C-8220-2ABD8A508194}" dt="2019-08-11T07:31:37.916" v="2238" actId="478"/>
          <ac:grpSpMkLst>
            <pc:docMk/>
            <pc:sldMk cId="958065209" sldId="4403"/>
            <ac:grpSpMk id="168" creationId="{888871D0-EAEC-4D6B-A41A-9BB17DCE7729}"/>
          </ac:grpSpMkLst>
        </pc:grpChg>
        <pc:cxnChg chg="del">
          <ac:chgData name="James Auchterlonie" userId="604370f3-fee2-41c8-9f0b-a94bf7ad2f39" providerId="ADAL" clId="{F5C9B5C2-BBFC-421C-8220-2ABD8A508194}" dt="2019-08-11T07:31:39.026" v="2239" actId="478"/>
          <ac:cxnSpMkLst>
            <pc:docMk/>
            <pc:sldMk cId="958065209" sldId="4403"/>
            <ac:cxnSpMk id="164" creationId="{59115950-DFE3-48FF-B273-78A18FF91FFF}"/>
          </ac:cxnSpMkLst>
        </pc:cxnChg>
      </pc:sldChg>
      <pc:sldChg chg="addSp modSp add modTransition modNotesTx">
        <pc:chgData name="James Auchterlonie" userId="604370f3-fee2-41c8-9f0b-a94bf7ad2f39" providerId="ADAL" clId="{F5C9B5C2-BBFC-421C-8220-2ABD8A508194}" dt="2019-08-12T13:27:33.412" v="10031" actId="20577"/>
        <pc:sldMkLst>
          <pc:docMk/>
          <pc:sldMk cId="1320324359" sldId="4404"/>
        </pc:sldMkLst>
        <pc:spChg chg="mod">
          <ac:chgData name="James Auchterlonie" userId="604370f3-fee2-41c8-9f0b-a94bf7ad2f39" providerId="ADAL" clId="{F5C9B5C2-BBFC-421C-8220-2ABD8A508194}" dt="2019-08-12T12:14:46.948" v="4332" actId="20577"/>
          <ac:spMkLst>
            <pc:docMk/>
            <pc:sldMk cId="1320324359" sldId="4404"/>
            <ac:spMk id="2" creationId="{487E4A0C-61F7-4C40-A995-B40AD136DE27}"/>
          </ac:spMkLst>
        </pc:spChg>
        <pc:spChg chg="mod">
          <ac:chgData name="James Auchterlonie" userId="604370f3-fee2-41c8-9f0b-a94bf7ad2f39" providerId="ADAL" clId="{F5C9B5C2-BBFC-421C-8220-2ABD8A508194}" dt="2019-08-12T13:11:53.051" v="9034" actId="27636"/>
          <ac:spMkLst>
            <pc:docMk/>
            <pc:sldMk cId="1320324359" sldId="4404"/>
            <ac:spMk id="3" creationId="{512FBA54-8CB6-46D9-9800-128B8952D6B8}"/>
          </ac:spMkLst>
        </pc:spChg>
        <pc:picChg chg="add mod">
          <ac:chgData name="James Auchterlonie" userId="604370f3-fee2-41c8-9f0b-a94bf7ad2f39" providerId="ADAL" clId="{F5C9B5C2-BBFC-421C-8220-2ABD8A508194}" dt="2019-08-12T12:20:01.117" v="4929" actId="1076"/>
          <ac:picMkLst>
            <pc:docMk/>
            <pc:sldMk cId="1320324359" sldId="4404"/>
            <ac:picMk id="5" creationId="{33EB3347-A037-414A-8DEC-3705C05C1C18}"/>
          </ac:picMkLst>
        </pc:picChg>
      </pc:sldChg>
      <pc:sldChg chg="modSp add modTransition modNotesTx">
        <pc:chgData name="James Auchterlonie" userId="604370f3-fee2-41c8-9f0b-a94bf7ad2f39" providerId="ADAL" clId="{F5C9B5C2-BBFC-421C-8220-2ABD8A508194}" dt="2019-08-15T00:58:03.605" v="20813" actId="20577"/>
        <pc:sldMkLst>
          <pc:docMk/>
          <pc:sldMk cId="2441107546" sldId="4406"/>
        </pc:sldMkLst>
        <pc:spChg chg="mod">
          <ac:chgData name="James Auchterlonie" userId="604370f3-fee2-41c8-9f0b-a94bf7ad2f39" providerId="ADAL" clId="{F5C9B5C2-BBFC-421C-8220-2ABD8A508194}" dt="2019-08-12T13:06:37.044" v="8706" actId="20577"/>
          <ac:spMkLst>
            <pc:docMk/>
            <pc:sldMk cId="2441107546" sldId="4406"/>
            <ac:spMk id="2" creationId="{99D05C34-76DA-4033-B93B-02538CF48214}"/>
          </ac:spMkLst>
        </pc:spChg>
        <pc:spChg chg="mod">
          <ac:chgData name="James Auchterlonie" userId="604370f3-fee2-41c8-9f0b-a94bf7ad2f39" providerId="ADAL" clId="{F5C9B5C2-BBFC-421C-8220-2ABD8A508194}" dt="2019-08-13T13:04:51.538" v="18544" actId="27636"/>
          <ac:spMkLst>
            <pc:docMk/>
            <pc:sldMk cId="2441107546" sldId="4406"/>
            <ac:spMk id="3" creationId="{2E3411FA-F737-497A-909B-3515283166BF}"/>
          </ac:spMkLst>
        </pc:spChg>
      </pc:sldChg>
      <pc:sldChg chg="addSp delSp modSp add mod modTransition setBg">
        <pc:chgData name="James Auchterlonie" userId="604370f3-fee2-41c8-9f0b-a94bf7ad2f39" providerId="ADAL" clId="{F5C9B5C2-BBFC-421C-8220-2ABD8A508194}" dt="2019-08-14T23:54:15.050" v="20602"/>
        <pc:sldMkLst>
          <pc:docMk/>
          <pc:sldMk cId="189202335" sldId="4407"/>
        </pc:sldMkLst>
        <pc:spChg chg="mod">
          <ac:chgData name="James Auchterlonie" userId="604370f3-fee2-41c8-9f0b-a94bf7ad2f39" providerId="ADAL" clId="{F5C9B5C2-BBFC-421C-8220-2ABD8A508194}" dt="2019-08-13T10:52:12.401" v="13343" actId="26606"/>
          <ac:spMkLst>
            <pc:docMk/>
            <pc:sldMk cId="189202335" sldId="4407"/>
            <ac:spMk id="2" creationId="{BBD1B1FB-1DD1-4BFF-BA5F-0A451D1A6254}"/>
          </ac:spMkLst>
        </pc:spChg>
        <pc:spChg chg="add del mod">
          <ac:chgData name="James Auchterlonie" userId="604370f3-fee2-41c8-9f0b-a94bf7ad2f39" providerId="ADAL" clId="{F5C9B5C2-BBFC-421C-8220-2ABD8A508194}" dt="2019-08-13T10:52:12.401" v="13343" actId="26606"/>
          <ac:spMkLst>
            <pc:docMk/>
            <pc:sldMk cId="189202335" sldId="4407"/>
            <ac:spMk id="3" creationId="{AAA50B90-B20B-47E7-A952-28C1AF52B61A}"/>
          </ac:spMkLst>
        </pc:spChg>
        <pc:spChg chg="add del">
          <ac:chgData name="James Auchterlonie" userId="604370f3-fee2-41c8-9f0b-a94bf7ad2f39" providerId="ADAL" clId="{F5C9B5C2-BBFC-421C-8220-2ABD8A508194}" dt="2019-08-13T10:52:06.307" v="13338" actId="26606"/>
          <ac:spMkLst>
            <pc:docMk/>
            <pc:sldMk cId="189202335" sldId="4407"/>
            <ac:spMk id="10" creationId="{73DE2CFE-42F2-48F0-8706-5264E012B10C}"/>
          </ac:spMkLst>
        </pc:spChg>
        <pc:spChg chg="add del">
          <ac:chgData name="James Auchterlonie" userId="604370f3-fee2-41c8-9f0b-a94bf7ad2f39" providerId="ADAL" clId="{F5C9B5C2-BBFC-421C-8220-2ABD8A508194}" dt="2019-08-13T10:52:07.634" v="13340" actId="26606"/>
          <ac:spMkLst>
            <pc:docMk/>
            <pc:sldMk cId="189202335" sldId="4407"/>
            <ac:spMk id="12" creationId="{156189E5-8A3E-4CFD-B71B-CCD0F8495E56}"/>
          </ac:spMkLst>
        </pc:spChg>
        <pc:spChg chg="add del">
          <ac:chgData name="James Auchterlonie" userId="604370f3-fee2-41c8-9f0b-a94bf7ad2f39" providerId="ADAL" clId="{F5C9B5C2-BBFC-421C-8220-2ABD8A508194}" dt="2019-08-13T10:52:07.634" v="13340" actId="26606"/>
          <ac:spMkLst>
            <pc:docMk/>
            <pc:sldMk cId="189202335" sldId="4407"/>
            <ac:spMk id="13" creationId="{BE95D989-81FA-4BAD-9AD5-E46CEDA91B36}"/>
          </ac:spMkLst>
        </pc:spChg>
        <pc:spChg chg="add del">
          <ac:chgData name="James Auchterlonie" userId="604370f3-fee2-41c8-9f0b-a94bf7ad2f39" providerId="ADAL" clId="{F5C9B5C2-BBFC-421C-8220-2ABD8A508194}" dt="2019-08-13T10:52:12.308" v="13342" actId="26606"/>
          <ac:spMkLst>
            <pc:docMk/>
            <pc:sldMk cId="189202335" sldId="4407"/>
            <ac:spMk id="16" creationId="{73DE2CFE-42F2-48F0-8706-5264E012B10C}"/>
          </ac:spMkLst>
        </pc:spChg>
        <pc:spChg chg="add">
          <ac:chgData name="James Auchterlonie" userId="604370f3-fee2-41c8-9f0b-a94bf7ad2f39" providerId="ADAL" clId="{F5C9B5C2-BBFC-421C-8220-2ABD8A508194}" dt="2019-08-13T10:52:12.401" v="13343" actId="26606"/>
          <ac:spMkLst>
            <pc:docMk/>
            <pc:sldMk cId="189202335" sldId="4407"/>
            <ac:spMk id="19" creationId="{46C2E80F-49A6-4372-B103-219D417A55ED}"/>
          </ac:spMkLst>
        </pc:spChg>
        <pc:graphicFrameChg chg="add del">
          <ac:chgData name="James Auchterlonie" userId="604370f3-fee2-41c8-9f0b-a94bf7ad2f39" providerId="ADAL" clId="{F5C9B5C2-BBFC-421C-8220-2ABD8A508194}" dt="2019-08-13T10:52:06.307" v="13338" actId="26606"/>
          <ac:graphicFrameMkLst>
            <pc:docMk/>
            <pc:sldMk cId="189202335" sldId="4407"/>
            <ac:graphicFrameMk id="5" creationId="{EB508BE3-1F2A-4219-9233-5B7A662850E0}"/>
          </ac:graphicFrameMkLst>
        </pc:graphicFrameChg>
        <pc:graphicFrameChg chg="add del">
          <ac:chgData name="James Auchterlonie" userId="604370f3-fee2-41c8-9f0b-a94bf7ad2f39" providerId="ADAL" clId="{F5C9B5C2-BBFC-421C-8220-2ABD8A508194}" dt="2019-08-13T10:52:07.634" v="13340" actId="26606"/>
          <ac:graphicFrameMkLst>
            <pc:docMk/>
            <pc:sldMk cId="189202335" sldId="4407"/>
            <ac:graphicFrameMk id="14" creationId="{4EB2D2AA-0322-477A-8A79-ED790CCB12A8}"/>
          </ac:graphicFrameMkLst>
        </pc:graphicFrameChg>
        <pc:graphicFrameChg chg="add del">
          <ac:chgData name="James Auchterlonie" userId="604370f3-fee2-41c8-9f0b-a94bf7ad2f39" providerId="ADAL" clId="{F5C9B5C2-BBFC-421C-8220-2ABD8A508194}" dt="2019-08-13T10:52:12.308" v="13342" actId="26606"/>
          <ac:graphicFrameMkLst>
            <pc:docMk/>
            <pc:sldMk cId="189202335" sldId="4407"/>
            <ac:graphicFrameMk id="17" creationId="{EB508BE3-1F2A-4219-9233-5B7A662850E0}"/>
          </ac:graphicFrameMkLst>
        </pc:graphicFrameChg>
        <pc:graphicFrameChg chg="add">
          <ac:chgData name="James Auchterlonie" userId="604370f3-fee2-41c8-9f0b-a94bf7ad2f39" providerId="ADAL" clId="{F5C9B5C2-BBFC-421C-8220-2ABD8A508194}" dt="2019-08-13T10:52:12.401" v="13343" actId="26606"/>
          <ac:graphicFrameMkLst>
            <pc:docMk/>
            <pc:sldMk cId="189202335" sldId="4407"/>
            <ac:graphicFrameMk id="20" creationId="{9FAB532F-DF52-45F7-B248-D41E99C8947E}"/>
          </ac:graphicFrameMkLst>
        </pc:graphicFrameChg>
      </pc:sldChg>
      <pc:sldChg chg="modSp add modTransition modNotesTx">
        <pc:chgData name="James Auchterlonie" userId="604370f3-fee2-41c8-9f0b-a94bf7ad2f39" providerId="ADAL" clId="{F5C9B5C2-BBFC-421C-8220-2ABD8A508194}" dt="2019-08-14T23:54:15.050" v="20602"/>
        <pc:sldMkLst>
          <pc:docMk/>
          <pc:sldMk cId="3696868629" sldId="4409"/>
        </pc:sldMkLst>
        <pc:spChg chg="mod">
          <ac:chgData name="James Auchterlonie" userId="604370f3-fee2-41c8-9f0b-a94bf7ad2f39" providerId="ADAL" clId="{F5C9B5C2-BBFC-421C-8220-2ABD8A508194}" dt="2019-08-13T12:50:19.975" v="17307" actId="20577"/>
          <ac:spMkLst>
            <pc:docMk/>
            <pc:sldMk cId="3696868629" sldId="4409"/>
            <ac:spMk id="2" creationId="{BBD1B1FB-1DD1-4BFF-BA5F-0A451D1A6254}"/>
          </ac:spMkLst>
        </pc:spChg>
        <pc:spChg chg="mod">
          <ac:chgData name="James Auchterlonie" userId="604370f3-fee2-41c8-9f0b-a94bf7ad2f39" providerId="ADAL" clId="{F5C9B5C2-BBFC-421C-8220-2ABD8A508194}" dt="2019-08-13T12:50:32.100" v="17315"/>
          <ac:spMkLst>
            <pc:docMk/>
            <pc:sldMk cId="3696868629" sldId="4409"/>
            <ac:spMk id="3" creationId="{AAA50B90-B20B-47E7-A952-28C1AF52B61A}"/>
          </ac:spMkLst>
        </pc:spChg>
      </pc:sldChg>
      <pc:sldChg chg="modSp add ord modTransition modNotesTx">
        <pc:chgData name="James Auchterlonie" userId="604370f3-fee2-41c8-9f0b-a94bf7ad2f39" providerId="ADAL" clId="{F5C9B5C2-BBFC-421C-8220-2ABD8A508194}" dt="2019-08-14T23:54:15.050" v="20602"/>
        <pc:sldMkLst>
          <pc:docMk/>
          <pc:sldMk cId="2228691656" sldId="4410"/>
        </pc:sldMkLst>
        <pc:spChg chg="mod">
          <ac:chgData name="James Auchterlonie" userId="604370f3-fee2-41c8-9f0b-a94bf7ad2f39" providerId="ADAL" clId="{F5C9B5C2-BBFC-421C-8220-2ABD8A508194}" dt="2019-08-12T13:43:51.194" v="11790" actId="20577"/>
          <ac:spMkLst>
            <pc:docMk/>
            <pc:sldMk cId="2228691656" sldId="4410"/>
            <ac:spMk id="2" creationId="{C53C0488-3CC7-411C-A430-6AFA205B2CB9}"/>
          </ac:spMkLst>
        </pc:spChg>
        <pc:spChg chg="mod">
          <ac:chgData name="James Auchterlonie" userId="604370f3-fee2-41c8-9f0b-a94bf7ad2f39" providerId="ADAL" clId="{F5C9B5C2-BBFC-421C-8220-2ABD8A508194}" dt="2019-08-13T12:45:46.619" v="17058" actId="20577"/>
          <ac:spMkLst>
            <pc:docMk/>
            <pc:sldMk cId="2228691656" sldId="4410"/>
            <ac:spMk id="3" creationId="{90B7A554-4722-4668-9A92-E9D6F5534931}"/>
          </ac:spMkLst>
        </pc:spChg>
      </pc:sldChg>
      <pc:sldChg chg="modSp add modTransition">
        <pc:chgData name="James Auchterlonie" userId="604370f3-fee2-41c8-9f0b-a94bf7ad2f39" providerId="ADAL" clId="{F5C9B5C2-BBFC-421C-8220-2ABD8A508194}" dt="2019-08-14T23:54:15.050" v="20602"/>
        <pc:sldMkLst>
          <pc:docMk/>
          <pc:sldMk cId="4017402156" sldId="4411"/>
        </pc:sldMkLst>
        <pc:spChg chg="mod">
          <ac:chgData name="James Auchterlonie" userId="604370f3-fee2-41c8-9f0b-a94bf7ad2f39" providerId="ADAL" clId="{F5C9B5C2-BBFC-421C-8220-2ABD8A508194}" dt="2019-08-12T12:59:26.817" v="8460" actId="20577"/>
          <ac:spMkLst>
            <pc:docMk/>
            <pc:sldMk cId="4017402156" sldId="4411"/>
            <ac:spMk id="2" creationId="{31D67B43-F731-44B2-9493-18C9B08275FF}"/>
          </ac:spMkLst>
        </pc:spChg>
        <pc:spChg chg="mod">
          <ac:chgData name="James Auchterlonie" userId="604370f3-fee2-41c8-9f0b-a94bf7ad2f39" providerId="ADAL" clId="{F5C9B5C2-BBFC-421C-8220-2ABD8A508194}" dt="2019-08-13T11:33:51.656" v="16170" actId="20577"/>
          <ac:spMkLst>
            <pc:docMk/>
            <pc:sldMk cId="4017402156" sldId="4411"/>
            <ac:spMk id="3" creationId="{DFB0AB28-EAA3-4AA0-B5E0-793FD2758B0E}"/>
          </ac:spMkLst>
        </pc:spChg>
      </pc:sldChg>
      <pc:sldChg chg="addSp delSp modSp add mod ord modTransition setBg modNotesTx">
        <pc:chgData name="James Auchterlonie" userId="604370f3-fee2-41c8-9f0b-a94bf7ad2f39" providerId="ADAL" clId="{F5C9B5C2-BBFC-421C-8220-2ABD8A508194}" dt="2019-08-14T23:54:15.050" v="20602"/>
        <pc:sldMkLst>
          <pc:docMk/>
          <pc:sldMk cId="1868302663" sldId="4412"/>
        </pc:sldMkLst>
        <pc:spChg chg="mod">
          <ac:chgData name="James Auchterlonie" userId="604370f3-fee2-41c8-9f0b-a94bf7ad2f39" providerId="ADAL" clId="{F5C9B5C2-BBFC-421C-8220-2ABD8A508194}" dt="2019-08-14T11:04:37.813" v="19108" actId="20577"/>
          <ac:spMkLst>
            <pc:docMk/>
            <pc:sldMk cId="1868302663" sldId="4412"/>
            <ac:spMk id="2" creationId="{4F6585E0-926C-437C-8F1F-FC47EFD2516B}"/>
          </ac:spMkLst>
        </pc:spChg>
        <pc:spChg chg="del mod">
          <ac:chgData name="James Auchterlonie" userId="604370f3-fee2-41c8-9f0b-a94bf7ad2f39" providerId="ADAL" clId="{F5C9B5C2-BBFC-421C-8220-2ABD8A508194}" dt="2019-08-14T11:03:09.458" v="19071" actId="931"/>
          <ac:spMkLst>
            <pc:docMk/>
            <pc:sldMk cId="1868302663" sldId="4412"/>
            <ac:spMk id="3" creationId="{22A7AD8A-32CE-4105-A21B-A5512E65E3CF}"/>
          </ac:spMkLst>
        </pc:spChg>
        <pc:spChg chg="add del mod">
          <ac:chgData name="James Auchterlonie" userId="604370f3-fee2-41c8-9f0b-a94bf7ad2f39" providerId="ADAL" clId="{F5C9B5C2-BBFC-421C-8220-2ABD8A508194}" dt="2019-08-14T11:03:51.875" v="19092" actId="478"/>
          <ac:spMkLst>
            <pc:docMk/>
            <pc:sldMk cId="1868302663" sldId="4412"/>
            <ac:spMk id="7" creationId="{CA4491A4-266B-48BC-876A-3E4A44B5A945}"/>
          </ac:spMkLst>
        </pc:spChg>
        <pc:spChg chg="add del">
          <ac:chgData name="James Auchterlonie" userId="604370f3-fee2-41c8-9f0b-a94bf7ad2f39" providerId="ADAL" clId="{F5C9B5C2-BBFC-421C-8220-2ABD8A508194}" dt="2019-08-14T11:03:52.426" v="19093" actId="26606"/>
          <ac:spMkLst>
            <pc:docMk/>
            <pc:sldMk cId="1868302663" sldId="4412"/>
            <ac:spMk id="13" creationId="{73DE2CFE-42F2-48F0-8706-5264E012B10C}"/>
          </ac:spMkLst>
        </pc:spChg>
        <pc:spChg chg="add del">
          <ac:chgData name="James Auchterlonie" userId="604370f3-fee2-41c8-9f0b-a94bf7ad2f39" providerId="ADAL" clId="{F5C9B5C2-BBFC-421C-8220-2ABD8A508194}" dt="2019-08-14T11:03:48.283" v="19085" actId="26606"/>
          <ac:spMkLst>
            <pc:docMk/>
            <pc:sldMk cId="1868302663" sldId="4412"/>
            <ac:spMk id="19" creationId="{D4771268-CB57-404A-9271-370EB28F6090}"/>
          </ac:spMkLst>
        </pc:spChg>
        <pc:picChg chg="add del mod">
          <ac:chgData name="James Auchterlonie" userId="604370f3-fee2-41c8-9f0b-a94bf7ad2f39" providerId="ADAL" clId="{F5C9B5C2-BBFC-421C-8220-2ABD8A508194}" dt="2019-08-14T11:04:32.418" v="19098" actId="1076"/>
          <ac:picMkLst>
            <pc:docMk/>
            <pc:sldMk cId="1868302663" sldId="4412"/>
            <ac:picMk id="5" creationId="{497D69E5-DB01-4B33-B211-8BBAF669EE32}"/>
          </ac:picMkLst>
        </pc:picChg>
        <pc:picChg chg="add del mod">
          <ac:chgData name="James Auchterlonie" userId="604370f3-fee2-41c8-9f0b-a94bf7ad2f39" providerId="ADAL" clId="{F5C9B5C2-BBFC-421C-8220-2ABD8A508194}" dt="2019-08-14T11:03:52.426" v="19093" actId="26606"/>
          <ac:picMkLst>
            <pc:docMk/>
            <pc:sldMk cId="1868302663" sldId="4412"/>
            <ac:picMk id="8" creationId="{497D69E5-DB01-4B33-B211-8BBAF669EE32}"/>
          </ac:picMkLst>
        </pc:picChg>
        <pc:picChg chg="add del">
          <ac:chgData name="James Auchterlonie" userId="604370f3-fee2-41c8-9f0b-a94bf7ad2f39" providerId="ADAL" clId="{F5C9B5C2-BBFC-421C-8220-2ABD8A508194}" dt="2019-08-14T11:03:48.283" v="19085" actId="26606"/>
          <ac:picMkLst>
            <pc:docMk/>
            <pc:sldMk cId="1868302663" sldId="4412"/>
            <ac:picMk id="16" creationId="{497D69E5-DB01-4B33-B211-8BBAF669EE32}"/>
          </ac:picMkLst>
        </pc:picChg>
      </pc:sldChg>
      <pc:sldChg chg="addSp delSp modSp add ord modTransition modNotesTx">
        <pc:chgData name="James Auchterlonie" userId="604370f3-fee2-41c8-9f0b-a94bf7ad2f39" providerId="ADAL" clId="{F5C9B5C2-BBFC-421C-8220-2ABD8A508194}" dt="2019-08-14T23:54:15.050" v="20602"/>
        <pc:sldMkLst>
          <pc:docMk/>
          <pc:sldMk cId="765312810" sldId="4413"/>
        </pc:sldMkLst>
        <pc:spChg chg="mod">
          <ac:chgData name="James Auchterlonie" userId="604370f3-fee2-41c8-9f0b-a94bf7ad2f39" providerId="ADAL" clId="{F5C9B5C2-BBFC-421C-8220-2ABD8A508194}" dt="2019-08-14T11:15:53.969" v="19231" actId="1076"/>
          <ac:spMkLst>
            <pc:docMk/>
            <pc:sldMk cId="765312810" sldId="4413"/>
            <ac:spMk id="2" creationId="{6F598349-427A-45BC-A175-8E4D22AEF712}"/>
          </ac:spMkLst>
        </pc:spChg>
        <pc:spChg chg="mod">
          <ac:chgData name="James Auchterlonie" userId="604370f3-fee2-41c8-9f0b-a94bf7ad2f39" providerId="ADAL" clId="{F5C9B5C2-BBFC-421C-8220-2ABD8A508194}" dt="2019-08-14T11:31:12.105" v="20594" actId="20577"/>
          <ac:spMkLst>
            <pc:docMk/>
            <pc:sldMk cId="765312810" sldId="4413"/>
            <ac:spMk id="3" creationId="{C109353D-E3EB-4B9F-A3C8-65073250C686}"/>
          </ac:spMkLst>
        </pc:spChg>
        <pc:picChg chg="add del">
          <ac:chgData name="James Auchterlonie" userId="604370f3-fee2-41c8-9f0b-a94bf7ad2f39" providerId="ADAL" clId="{F5C9B5C2-BBFC-421C-8220-2ABD8A508194}" dt="2019-08-13T10:10:11.789" v="12660"/>
          <ac:picMkLst>
            <pc:docMk/>
            <pc:sldMk cId="765312810" sldId="4413"/>
            <ac:picMk id="4" creationId="{11BDEE8B-30BE-466A-8C8E-A44890781DFC}"/>
          </ac:picMkLst>
        </pc:picChg>
        <pc:picChg chg="add mod">
          <ac:chgData name="James Auchterlonie" userId="604370f3-fee2-41c8-9f0b-a94bf7ad2f39" providerId="ADAL" clId="{F5C9B5C2-BBFC-421C-8220-2ABD8A508194}" dt="2019-08-14T11:14:34.152" v="19214" actId="1076"/>
          <ac:picMkLst>
            <pc:docMk/>
            <pc:sldMk cId="765312810" sldId="4413"/>
            <ac:picMk id="4" creationId="{1F53A556-74DC-4CFE-8CAB-BAF9C199B3A7}"/>
          </ac:picMkLst>
        </pc:picChg>
        <pc:picChg chg="add del">
          <ac:chgData name="James Auchterlonie" userId="604370f3-fee2-41c8-9f0b-a94bf7ad2f39" providerId="ADAL" clId="{F5C9B5C2-BBFC-421C-8220-2ABD8A508194}" dt="2019-08-13T10:10:16.059" v="12662"/>
          <ac:picMkLst>
            <pc:docMk/>
            <pc:sldMk cId="765312810" sldId="4413"/>
            <ac:picMk id="5" creationId="{321649B1-3F1C-446A-85C2-FF6596C563E5}"/>
          </ac:picMkLst>
        </pc:picChg>
      </pc:sldChg>
      <pc:sldChg chg="addSp modSp add ord modTransition modNotesTx">
        <pc:chgData name="James Auchterlonie" userId="604370f3-fee2-41c8-9f0b-a94bf7ad2f39" providerId="ADAL" clId="{F5C9B5C2-BBFC-421C-8220-2ABD8A508194}" dt="2019-08-14T23:58:21.546" v="20604" actId="20577"/>
        <pc:sldMkLst>
          <pc:docMk/>
          <pc:sldMk cId="471786094" sldId="4414"/>
        </pc:sldMkLst>
        <pc:spChg chg="mod">
          <ac:chgData name="James Auchterlonie" userId="604370f3-fee2-41c8-9f0b-a94bf7ad2f39" providerId="ADAL" clId="{F5C9B5C2-BBFC-421C-8220-2ABD8A508194}" dt="2019-08-13T10:09:28.634" v="12657" actId="20577"/>
          <ac:spMkLst>
            <pc:docMk/>
            <pc:sldMk cId="471786094" sldId="4414"/>
            <ac:spMk id="2" creationId="{A0C18048-C205-47C5-BBD6-4844637BD144}"/>
          </ac:spMkLst>
        </pc:spChg>
        <pc:spChg chg="mod">
          <ac:chgData name="James Auchterlonie" userId="604370f3-fee2-41c8-9f0b-a94bf7ad2f39" providerId="ADAL" clId="{F5C9B5C2-BBFC-421C-8220-2ABD8A508194}" dt="2019-08-14T09:59:25.588" v="18621" actId="27636"/>
          <ac:spMkLst>
            <pc:docMk/>
            <pc:sldMk cId="471786094" sldId="4414"/>
            <ac:spMk id="3" creationId="{273D9492-E4DC-4993-BCD2-52388C4375F3}"/>
          </ac:spMkLst>
        </pc:spChg>
        <pc:picChg chg="add mod">
          <ac:chgData name="James Auchterlonie" userId="604370f3-fee2-41c8-9f0b-a94bf7ad2f39" providerId="ADAL" clId="{F5C9B5C2-BBFC-421C-8220-2ABD8A508194}" dt="2019-08-14T09:59:32.877" v="18623" actId="1076"/>
          <ac:picMkLst>
            <pc:docMk/>
            <pc:sldMk cId="471786094" sldId="4414"/>
            <ac:picMk id="5" creationId="{0E3DD03B-D300-4CEE-86A4-D67FC3D4D0B0}"/>
          </ac:picMkLst>
        </pc:picChg>
      </pc:sldChg>
      <pc:sldChg chg="addSp delSp modSp add ord modTransition modAnim modNotesTx">
        <pc:chgData name="James Auchterlonie" userId="604370f3-fee2-41c8-9f0b-a94bf7ad2f39" providerId="ADAL" clId="{F5C9B5C2-BBFC-421C-8220-2ABD8A508194}" dt="2019-08-14T23:55:38.282" v="20603"/>
        <pc:sldMkLst>
          <pc:docMk/>
          <pc:sldMk cId="853027250" sldId="4415"/>
        </pc:sldMkLst>
        <pc:spChg chg="mod">
          <ac:chgData name="James Auchterlonie" userId="604370f3-fee2-41c8-9f0b-a94bf7ad2f39" providerId="ADAL" clId="{F5C9B5C2-BBFC-421C-8220-2ABD8A508194}" dt="2019-08-12T13:32:05.209" v="10397"/>
          <ac:spMkLst>
            <pc:docMk/>
            <pc:sldMk cId="853027250" sldId="4415"/>
            <ac:spMk id="2" creationId="{66D827DF-3E8B-4B6C-9481-66E6885BA72B}"/>
          </ac:spMkLst>
        </pc:spChg>
        <pc:spChg chg="add del mod">
          <ac:chgData name="James Auchterlonie" userId="604370f3-fee2-41c8-9f0b-a94bf7ad2f39" providerId="ADAL" clId="{F5C9B5C2-BBFC-421C-8220-2ABD8A508194}" dt="2019-08-12T13:31:37.806" v="10393" actId="478"/>
          <ac:spMkLst>
            <pc:docMk/>
            <pc:sldMk cId="853027250" sldId="4415"/>
            <ac:spMk id="3" creationId="{1B3E2DB3-BD0E-495A-8692-22E6140D5408}"/>
          </ac:spMkLst>
        </pc:spChg>
        <pc:spChg chg="add mod">
          <ac:chgData name="James Auchterlonie" userId="604370f3-fee2-41c8-9f0b-a94bf7ad2f39" providerId="ADAL" clId="{F5C9B5C2-BBFC-421C-8220-2ABD8A508194}" dt="2019-08-12T13:32:10.592" v="10400" actId="14100"/>
          <ac:spMkLst>
            <pc:docMk/>
            <pc:sldMk cId="853027250" sldId="4415"/>
            <ac:spMk id="10" creationId="{1987AE61-5EB1-4F3E-BBD9-262CD0DCDDFA}"/>
          </ac:spMkLst>
        </pc:spChg>
        <pc:spChg chg="add del">
          <ac:chgData name="James Auchterlonie" userId="604370f3-fee2-41c8-9f0b-a94bf7ad2f39" providerId="ADAL" clId="{F5C9B5C2-BBFC-421C-8220-2ABD8A508194}" dt="2019-08-13T09:59:09.794" v="12079"/>
          <ac:spMkLst>
            <pc:docMk/>
            <pc:sldMk cId="853027250" sldId="4415"/>
            <ac:spMk id="12" creationId="{E5359687-5512-4887-A5EC-86C8C54593DA}"/>
          </ac:spMkLst>
        </pc:spChg>
        <pc:spChg chg="add mod">
          <ac:chgData name="James Auchterlonie" userId="604370f3-fee2-41c8-9f0b-a94bf7ad2f39" providerId="ADAL" clId="{F5C9B5C2-BBFC-421C-8220-2ABD8A508194}" dt="2019-08-13T10:02:49.631" v="12117" actId="164"/>
          <ac:spMkLst>
            <pc:docMk/>
            <pc:sldMk cId="853027250" sldId="4415"/>
            <ac:spMk id="15" creationId="{AAB97CBD-97B7-49F5-8C68-1991C53C89B7}"/>
          </ac:spMkLst>
        </pc:spChg>
        <pc:grpChg chg="add mod">
          <ac:chgData name="James Auchterlonie" userId="604370f3-fee2-41c8-9f0b-a94bf7ad2f39" providerId="ADAL" clId="{F5C9B5C2-BBFC-421C-8220-2ABD8A508194}" dt="2019-08-13T10:02:49.631" v="12117" actId="164"/>
          <ac:grpSpMkLst>
            <pc:docMk/>
            <pc:sldMk cId="853027250" sldId="4415"/>
            <ac:grpSpMk id="16" creationId="{3F0858B2-FF49-49D6-8266-FAEC52BD59CF}"/>
          </ac:grpSpMkLst>
        </pc:grpChg>
        <pc:picChg chg="add mod">
          <ac:chgData name="James Auchterlonie" userId="604370f3-fee2-41c8-9f0b-a94bf7ad2f39" providerId="ADAL" clId="{F5C9B5C2-BBFC-421C-8220-2ABD8A508194}" dt="2019-08-13T10:00:22.162" v="12089" actId="1076"/>
          <ac:picMkLst>
            <pc:docMk/>
            <pc:sldMk cId="853027250" sldId="4415"/>
            <ac:picMk id="4" creationId="{2328E4CB-8BD4-4929-BE15-9542DC962A73}"/>
          </ac:picMkLst>
        </pc:picChg>
        <pc:picChg chg="add del mod">
          <ac:chgData name="James Auchterlonie" userId="604370f3-fee2-41c8-9f0b-a94bf7ad2f39" providerId="ADAL" clId="{F5C9B5C2-BBFC-421C-8220-2ABD8A508194}" dt="2019-08-12T13:25:27.578" v="9595" actId="478"/>
          <ac:picMkLst>
            <pc:docMk/>
            <pc:sldMk cId="853027250" sldId="4415"/>
            <ac:picMk id="5" creationId="{5F2EE6EA-6221-472A-8B6D-B788F51ABC0E}"/>
          </ac:picMkLst>
        </pc:picChg>
        <pc:picChg chg="add mod">
          <ac:chgData name="James Auchterlonie" userId="604370f3-fee2-41c8-9f0b-a94bf7ad2f39" providerId="ADAL" clId="{F5C9B5C2-BBFC-421C-8220-2ABD8A508194}" dt="2019-08-13T10:00:42.156" v="12092" actId="1076"/>
          <ac:picMkLst>
            <pc:docMk/>
            <pc:sldMk cId="853027250" sldId="4415"/>
            <ac:picMk id="6" creationId="{2FA0667D-158B-496B-BD9D-F1789FC67ECC}"/>
          </ac:picMkLst>
        </pc:picChg>
        <pc:picChg chg="add del mod">
          <ac:chgData name="James Auchterlonie" userId="604370f3-fee2-41c8-9f0b-a94bf7ad2f39" providerId="ADAL" clId="{F5C9B5C2-BBFC-421C-8220-2ABD8A508194}" dt="2019-08-12T13:25:32.005" v="9597" actId="478"/>
          <ac:picMkLst>
            <pc:docMk/>
            <pc:sldMk cId="853027250" sldId="4415"/>
            <ac:picMk id="7" creationId="{FB0B537D-5B4C-457B-B889-C3BBCC5F20B5}"/>
          </ac:picMkLst>
        </pc:picChg>
        <pc:picChg chg="add mod">
          <ac:chgData name="James Auchterlonie" userId="604370f3-fee2-41c8-9f0b-a94bf7ad2f39" providerId="ADAL" clId="{F5C9B5C2-BBFC-421C-8220-2ABD8A508194}" dt="2019-08-13T10:01:57.864" v="12099" actId="1076"/>
          <ac:picMkLst>
            <pc:docMk/>
            <pc:sldMk cId="853027250" sldId="4415"/>
            <ac:picMk id="8" creationId="{9015E2AD-CCE5-4B3F-8921-C22B890D4682}"/>
          </ac:picMkLst>
        </pc:picChg>
        <pc:picChg chg="add del mod">
          <ac:chgData name="James Auchterlonie" userId="604370f3-fee2-41c8-9f0b-a94bf7ad2f39" providerId="ADAL" clId="{F5C9B5C2-BBFC-421C-8220-2ABD8A508194}" dt="2019-08-12T13:25:28.766" v="9596" actId="478"/>
          <ac:picMkLst>
            <pc:docMk/>
            <pc:sldMk cId="853027250" sldId="4415"/>
            <ac:picMk id="9" creationId="{56175EE8-96C8-46B3-A018-243D167C02BC}"/>
          </ac:picMkLst>
        </pc:picChg>
        <pc:picChg chg="add del mod">
          <ac:chgData name="James Auchterlonie" userId="604370f3-fee2-41c8-9f0b-a94bf7ad2f39" providerId="ADAL" clId="{F5C9B5C2-BBFC-421C-8220-2ABD8A508194}" dt="2019-08-13T09:59:07.420" v="12077" actId="931"/>
          <ac:picMkLst>
            <pc:docMk/>
            <pc:sldMk cId="853027250" sldId="4415"/>
            <ac:picMk id="11" creationId="{4DD8903F-435D-4400-A5F0-244659F50A7A}"/>
          </ac:picMkLst>
        </pc:picChg>
        <pc:picChg chg="add mod ord">
          <ac:chgData name="James Auchterlonie" userId="604370f3-fee2-41c8-9f0b-a94bf7ad2f39" providerId="ADAL" clId="{F5C9B5C2-BBFC-421C-8220-2ABD8A508194}" dt="2019-08-13T10:02:49.631" v="12117" actId="164"/>
          <ac:picMkLst>
            <pc:docMk/>
            <pc:sldMk cId="853027250" sldId="4415"/>
            <ac:picMk id="14" creationId="{7CEADFAB-752D-4A35-ADAC-84A6F5EFD4B1}"/>
          </ac:picMkLst>
        </pc:picChg>
      </pc:sldChg>
      <pc:sldChg chg="modSp add ord modTransition modNotesTx">
        <pc:chgData name="James Auchterlonie" userId="604370f3-fee2-41c8-9f0b-a94bf7ad2f39" providerId="ADAL" clId="{F5C9B5C2-BBFC-421C-8220-2ABD8A508194}" dt="2019-08-14T23:54:15.050" v="20602"/>
        <pc:sldMkLst>
          <pc:docMk/>
          <pc:sldMk cId="361742298" sldId="4416"/>
        </pc:sldMkLst>
        <pc:spChg chg="mod">
          <ac:chgData name="James Auchterlonie" userId="604370f3-fee2-41c8-9f0b-a94bf7ad2f39" providerId="ADAL" clId="{F5C9B5C2-BBFC-421C-8220-2ABD8A508194}" dt="2019-08-14T11:07:41.737" v="19172" actId="313"/>
          <ac:spMkLst>
            <pc:docMk/>
            <pc:sldMk cId="361742298" sldId="4416"/>
            <ac:spMk id="2" creationId="{BE05A5F8-0C0E-4CE4-B1C7-F39BB0862212}"/>
          </ac:spMkLst>
        </pc:spChg>
        <pc:spChg chg="mod">
          <ac:chgData name="James Auchterlonie" userId="604370f3-fee2-41c8-9f0b-a94bf7ad2f39" providerId="ADAL" clId="{F5C9B5C2-BBFC-421C-8220-2ABD8A508194}" dt="2019-08-14T11:29:02.748" v="20380" actId="20577"/>
          <ac:spMkLst>
            <pc:docMk/>
            <pc:sldMk cId="361742298" sldId="4416"/>
            <ac:spMk id="3" creationId="{F1DAC34F-F16D-4318-B0EC-A385D5DA4867}"/>
          </ac:spMkLst>
        </pc:spChg>
      </pc:sldChg>
      <pc:sldChg chg="addSp delSp modSp add ord modTransition modNotesTx">
        <pc:chgData name="James Auchterlonie" userId="604370f3-fee2-41c8-9f0b-a94bf7ad2f39" providerId="ADAL" clId="{F5C9B5C2-BBFC-421C-8220-2ABD8A508194}" dt="2019-08-14T23:54:15.050" v="20602"/>
        <pc:sldMkLst>
          <pc:docMk/>
          <pc:sldMk cId="1134226699" sldId="4417"/>
        </pc:sldMkLst>
        <pc:spChg chg="mod">
          <ac:chgData name="James Auchterlonie" userId="604370f3-fee2-41c8-9f0b-a94bf7ad2f39" providerId="ADAL" clId="{F5C9B5C2-BBFC-421C-8220-2ABD8A508194}" dt="2019-08-12T13:41:23.222" v="11341" actId="313"/>
          <ac:spMkLst>
            <pc:docMk/>
            <pc:sldMk cId="1134226699" sldId="4417"/>
            <ac:spMk id="2" creationId="{9DE8F289-2EFD-4DFF-971E-DCCA921F5D0E}"/>
          </ac:spMkLst>
        </pc:spChg>
        <pc:spChg chg="mod">
          <ac:chgData name="James Auchterlonie" userId="604370f3-fee2-41c8-9f0b-a94bf7ad2f39" providerId="ADAL" clId="{F5C9B5C2-BBFC-421C-8220-2ABD8A508194}" dt="2019-08-14T11:22:08.619" v="19953" actId="20577"/>
          <ac:spMkLst>
            <pc:docMk/>
            <pc:sldMk cId="1134226699" sldId="4417"/>
            <ac:spMk id="3" creationId="{530C9A27-7EE6-4FAE-AE16-3DA21D3D9624}"/>
          </ac:spMkLst>
        </pc:spChg>
        <pc:picChg chg="add del mod">
          <ac:chgData name="James Auchterlonie" userId="604370f3-fee2-41c8-9f0b-a94bf7ad2f39" providerId="ADAL" clId="{F5C9B5C2-BBFC-421C-8220-2ABD8A508194}" dt="2019-08-14T10:52:17.162" v="18797" actId="478"/>
          <ac:picMkLst>
            <pc:docMk/>
            <pc:sldMk cId="1134226699" sldId="4417"/>
            <ac:picMk id="5" creationId="{42E3B9F4-CEE0-4370-A986-62E6B6DC04E7}"/>
          </ac:picMkLst>
        </pc:picChg>
        <pc:picChg chg="add mod">
          <ac:chgData name="James Auchterlonie" userId="604370f3-fee2-41c8-9f0b-a94bf7ad2f39" providerId="ADAL" clId="{F5C9B5C2-BBFC-421C-8220-2ABD8A508194}" dt="2019-08-14T10:52:42.083" v="18801" actId="1076"/>
          <ac:picMkLst>
            <pc:docMk/>
            <pc:sldMk cId="1134226699" sldId="4417"/>
            <ac:picMk id="7" creationId="{CF405B38-8824-4C9A-993E-BCADDB7A8032}"/>
          </ac:picMkLst>
        </pc:picChg>
      </pc:sldChg>
      <pc:sldChg chg="modSp add modTransition">
        <pc:chgData name="James Auchterlonie" userId="604370f3-fee2-41c8-9f0b-a94bf7ad2f39" providerId="ADAL" clId="{F5C9B5C2-BBFC-421C-8220-2ABD8A508194}" dt="2019-08-14T23:54:15.050" v="20602"/>
        <pc:sldMkLst>
          <pc:docMk/>
          <pc:sldMk cId="1129915419" sldId="4418"/>
        </pc:sldMkLst>
        <pc:spChg chg="mod">
          <ac:chgData name="James Auchterlonie" userId="604370f3-fee2-41c8-9f0b-a94bf7ad2f39" providerId="ADAL" clId="{F5C9B5C2-BBFC-421C-8220-2ABD8A508194}" dt="2019-08-12T13:44:02.754" v="11823" actId="20577"/>
          <ac:spMkLst>
            <pc:docMk/>
            <pc:sldMk cId="1129915419" sldId="4418"/>
            <ac:spMk id="2" creationId="{8803832D-28D5-42CD-A752-36A8E446C866}"/>
          </ac:spMkLst>
        </pc:spChg>
        <pc:spChg chg="mod">
          <ac:chgData name="James Auchterlonie" userId="604370f3-fee2-41c8-9f0b-a94bf7ad2f39" providerId="ADAL" clId="{F5C9B5C2-BBFC-421C-8220-2ABD8A508194}" dt="2019-08-13T12:41:00.881" v="16696" actId="313"/>
          <ac:spMkLst>
            <pc:docMk/>
            <pc:sldMk cId="1129915419" sldId="4418"/>
            <ac:spMk id="3" creationId="{2AD6CBF7-0E17-433F-B910-B552AABC839A}"/>
          </ac:spMkLst>
        </pc:spChg>
      </pc:sldChg>
      <pc:sldChg chg="addSp modSp add mod modTransition setBg setClrOvrMap">
        <pc:chgData name="James Auchterlonie" userId="604370f3-fee2-41c8-9f0b-a94bf7ad2f39" providerId="ADAL" clId="{F5C9B5C2-BBFC-421C-8220-2ABD8A508194}" dt="2019-08-14T23:54:15.050" v="20602"/>
        <pc:sldMkLst>
          <pc:docMk/>
          <pc:sldMk cId="2799415351" sldId="4419"/>
        </pc:sldMkLst>
        <pc:spChg chg="mod">
          <ac:chgData name="James Auchterlonie" userId="604370f3-fee2-41c8-9f0b-a94bf7ad2f39" providerId="ADAL" clId="{F5C9B5C2-BBFC-421C-8220-2ABD8A508194}" dt="2019-08-13T10:10:28.123" v="12677" actId="20577"/>
          <ac:spMkLst>
            <pc:docMk/>
            <pc:sldMk cId="2799415351" sldId="4419"/>
            <ac:spMk id="2" creationId="{17CC1D43-8A2D-413D-8AC5-D680554DDF2D}"/>
          </ac:spMkLst>
        </pc:spChg>
        <pc:spChg chg="mod">
          <ac:chgData name="James Auchterlonie" userId="604370f3-fee2-41c8-9f0b-a94bf7ad2f39" providerId="ADAL" clId="{F5C9B5C2-BBFC-421C-8220-2ABD8A508194}" dt="2019-08-13T10:10:46.221" v="12739" actId="5793"/>
          <ac:spMkLst>
            <pc:docMk/>
            <pc:sldMk cId="2799415351" sldId="4419"/>
            <ac:spMk id="3" creationId="{6AFC3ADC-A1D6-4734-A4AC-B59F57D4BDE1}"/>
          </ac:spMkLst>
        </pc:spChg>
        <pc:spChg chg="add">
          <ac:chgData name="James Auchterlonie" userId="604370f3-fee2-41c8-9f0b-a94bf7ad2f39" providerId="ADAL" clId="{F5C9B5C2-BBFC-421C-8220-2ABD8A508194}" dt="2019-08-13T10:10:23.028" v="12664" actId="26606"/>
          <ac:spMkLst>
            <pc:docMk/>
            <pc:sldMk cId="2799415351" sldId="4419"/>
            <ac:spMk id="9" creationId="{C5E6CFF1-2F42-4E10-9A97-F116F46F53FE}"/>
          </ac:spMkLst>
        </pc:spChg>
        <pc:picChg chg="add mod ord">
          <ac:chgData name="James Auchterlonie" userId="604370f3-fee2-41c8-9f0b-a94bf7ad2f39" providerId="ADAL" clId="{F5C9B5C2-BBFC-421C-8220-2ABD8A508194}" dt="2019-08-13T11:00:28.699" v="14242" actId="1076"/>
          <ac:picMkLst>
            <pc:docMk/>
            <pc:sldMk cId="2799415351" sldId="4419"/>
            <ac:picMk id="4" creationId="{07E7E15D-A948-4B35-98DE-F5FC3650343C}"/>
          </ac:picMkLst>
        </pc:picChg>
        <pc:cxnChg chg="add">
          <ac:chgData name="James Auchterlonie" userId="604370f3-fee2-41c8-9f0b-a94bf7ad2f39" providerId="ADAL" clId="{F5C9B5C2-BBFC-421C-8220-2ABD8A508194}" dt="2019-08-13T10:10:23.028" v="12664" actId="26606"/>
          <ac:cxnSpMkLst>
            <pc:docMk/>
            <pc:sldMk cId="2799415351" sldId="4419"/>
            <ac:cxnSpMk id="11" creationId="{67182200-4859-4C8D-BCBB-55B245C28BA3}"/>
          </ac:cxnSpMkLst>
        </pc:cxnChg>
      </pc:sldChg>
      <pc:sldChg chg="modSp add ord modTransition modNotesTx">
        <pc:chgData name="James Auchterlonie" userId="604370f3-fee2-41c8-9f0b-a94bf7ad2f39" providerId="ADAL" clId="{F5C9B5C2-BBFC-421C-8220-2ABD8A508194}" dt="2019-08-14T23:54:15.050" v="20602"/>
        <pc:sldMkLst>
          <pc:docMk/>
          <pc:sldMk cId="4216697777" sldId="4420"/>
        </pc:sldMkLst>
        <pc:spChg chg="mod">
          <ac:chgData name="James Auchterlonie" userId="604370f3-fee2-41c8-9f0b-a94bf7ad2f39" providerId="ADAL" clId="{F5C9B5C2-BBFC-421C-8220-2ABD8A508194}" dt="2019-08-13T10:54:30.707" v="13449" actId="20577"/>
          <ac:spMkLst>
            <pc:docMk/>
            <pc:sldMk cId="4216697777" sldId="4420"/>
            <ac:spMk id="2" creationId="{BBD1B1FB-1DD1-4BFF-BA5F-0A451D1A6254}"/>
          </ac:spMkLst>
        </pc:spChg>
        <pc:spChg chg="mod">
          <ac:chgData name="James Auchterlonie" userId="604370f3-fee2-41c8-9f0b-a94bf7ad2f39" providerId="ADAL" clId="{F5C9B5C2-BBFC-421C-8220-2ABD8A508194}" dt="2019-08-13T11:04:44.566" v="14663" actId="27636"/>
          <ac:spMkLst>
            <pc:docMk/>
            <pc:sldMk cId="4216697777" sldId="4420"/>
            <ac:spMk id="3" creationId="{AAA50B90-B20B-47E7-A952-28C1AF52B61A}"/>
          </ac:spMkLst>
        </pc:spChg>
      </pc:sldChg>
      <pc:sldChg chg="addSp delSp modSp add mod modTransition setBg setClrOvrMap">
        <pc:chgData name="James Auchterlonie" userId="604370f3-fee2-41c8-9f0b-a94bf7ad2f39" providerId="ADAL" clId="{F5C9B5C2-BBFC-421C-8220-2ABD8A508194}" dt="2019-08-14T23:54:15.050" v="20602"/>
        <pc:sldMkLst>
          <pc:docMk/>
          <pc:sldMk cId="4263267171" sldId="4421"/>
        </pc:sldMkLst>
        <pc:spChg chg="mod">
          <ac:chgData name="James Auchterlonie" userId="604370f3-fee2-41c8-9f0b-a94bf7ad2f39" providerId="ADAL" clId="{F5C9B5C2-BBFC-421C-8220-2ABD8A508194}" dt="2019-08-13T12:59:47.380" v="18114" actId="1076"/>
          <ac:spMkLst>
            <pc:docMk/>
            <pc:sldMk cId="4263267171" sldId="4421"/>
            <ac:spMk id="2" creationId="{897E4C21-C191-45CC-AC4F-4AC053CB85E9}"/>
          </ac:spMkLst>
        </pc:spChg>
        <pc:spChg chg="mod">
          <ac:chgData name="James Auchterlonie" userId="604370f3-fee2-41c8-9f0b-a94bf7ad2f39" providerId="ADAL" clId="{F5C9B5C2-BBFC-421C-8220-2ABD8A508194}" dt="2019-08-13T13:00:05.900" v="18119" actId="1076"/>
          <ac:spMkLst>
            <pc:docMk/>
            <pc:sldMk cId="4263267171" sldId="4421"/>
            <ac:spMk id="3" creationId="{24B55386-7ED4-4D04-B557-1FDD6D7ADA4F}"/>
          </ac:spMkLst>
        </pc:spChg>
        <pc:spChg chg="add del">
          <ac:chgData name="James Auchterlonie" userId="604370f3-fee2-41c8-9f0b-a94bf7ad2f39" providerId="ADAL" clId="{F5C9B5C2-BBFC-421C-8220-2ABD8A508194}" dt="2019-08-13T12:58:34.533" v="18101" actId="26606"/>
          <ac:spMkLst>
            <pc:docMk/>
            <pc:sldMk cId="4263267171" sldId="4421"/>
            <ac:spMk id="8" creationId="{6F9EB9F2-07E2-4D64-BBD8-BB5B217F1218}"/>
          </ac:spMkLst>
        </pc:spChg>
        <pc:spChg chg="add del">
          <ac:chgData name="James Auchterlonie" userId="604370f3-fee2-41c8-9f0b-a94bf7ad2f39" providerId="ADAL" clId="{F5C9B5C2-BBFC-421C-8220-2ABD8A508194}" dt="2019-08-13T12:59:22.994" v="18105" actId="26606"/>
          <ac:spMkLst>
            <pc:docMk/>
            <pc:sldMk cId="4263267171" sldId="4421"/>
            <ac:spMk id="13" creationId="{2A8AA5BC-4F7A-4226-8F99-6D824B226A97}"/>
          </ac:spMkLst>
        </pc:spChg>
        <pc:spChg chg="add del">
          <ac:chgData name="James Auchterlonie" userId="604370f3-fee2-41c8-9f0b-a94bf7ad2f39" providerId="ADAL" clId="{F5C9B5C2-BBFC-421C-8220-2ABD8A508194}" dt="2019-08-13T12:59:22.994" v="18105" actId="26606"/>
          <ac:spMkLst>
            <pc:docMk/>
            <pc:sldMk cId="4263267171" sldId="4421"/>
            <ac:spMk id="14" creationId="{3E5445C6-DD42-4979-86FF-03730E8C6DB0}"/>
          </ac:spMkLst>
        </pc:spChg>
        <pc:spChg chg="add">
          <ac:chgData name="James Auchterlonie" userId="604370f3-fee2-41c8-9f0b-a94bf7ad2f39" providerId="ADAL" clId="{F5C9B5C2-BBFC-421C-8220-2ABD8A508194}" dt="2019-08-13T12:59:22.994" v="18105" actId="26606"/>
          <ac:spMkLst>
            <pc:docMk/>
            <pc:sldMk cId="4263267171" sldId="4421"/>
            <ac:spMk id="19" creationId="{71B2258F-86CA-4D4D-8270-BC05FCDEBFB3}"/>
          </ac:spMkLst>
        </pc:spChg>
        <pc:picChg chg="add mod ord">
          <ac:chgData name="James Auchterlonie" userId="604370f3-fee2-41c8-9f0b-a94bf7ad2f39" providerId="ADAL" clId="{F5C9B5C2-BBFC-421C-8220-2ABD8A508194}" dt="2019-08-13T13:00:01.066" v="18118" actId="1076"/>
          <ac:picMkLst>
            <pc:docMk/>
            <pc:sldMk cId="4263267171" sldId="4421"/>
            <ac:picMk id="5" creationId="{80A04457-DA59-4402-8D86-7EF2FB100AA6}"/>
          </ac:picMkLst>
        </pc:picChg>
        <pc:cxnChg chg="add del">
          <ac:chgData name="James Auchterlonie" userId="604370f3-fee2-41c8-9f0b-a94bf7ad2f39" providerId="ADAL" clId="{F5C9B5C2-BBFC-421C-8220-2ABD8A508194}" dt="2019-08-13T12:58:34.533" v="18101" actId="26606"/>
          <ac:cxnSpMkLst>
            <pc:docMk/>
            <pc:sldMk cId="4263267171" sldId="4421"/>
            <ac:cxnSpMk id="10" creationId="{F0C57C7C-DFE9-4A1E-B7A9-DF40E63366BB}"/>
          </ac:cxnSpMkLst>
        </pc:cxnChg>
        <pc:cxnChg chg="add del">
          <ac:chgData name="James Auchterlonie" userId="604370f3-fee2-41c8-9f0b-a94bf7ad2f39" providerId="ADAL" clId="{F5C9B5C2-BBFC-421C-8220-2ABD8A508194}" dt="2019-08-13T12:59:22.994" v="18105" actId="26606"/>
          <ac:cxnSpMkLst>
            <pc:docMk/>
            <pc:sldMk cId="4263267171" sldId="4421"/>
            <ac:cxnSpMk id="12" creationId="{45000665-DFC7-417E-8FD7-516A0F15C975}"/>
          </ac:cxnSpMkLst>
        </pc:cxnChg>
      </pc:sldChg>
      <pc:sldChg chg="addSp delSp modSp add ord modTransition">
        <pc:chgData name="James Auchterlonie" userId="604370f3-fee2-41c8-9f0b-a94bf7ad2f39" providerId="ADAL" clId="{F5C9B5C2-BBFC-421C-8220-2ABD8A508194}" dt="2019-08-14T23:54:15.050" v="20602"/>
        <pc:sldMkLst>
          <pc:docMk/>
          <pc:sldMk cId="327528470" sldId="4422"/>
        </pc:sldMkLst>
        <pc:spChg chg="mod">
          <ac:chgData name="James Auchterlonie" userId="604370f3-fee2-41c8-9f0b-a94bf7ad2f39" providerId="ADAL" clId="{F5C9B5C2-BBFC-421C-8220-2ABD8A508194}" dt="2019-08-13T11:28:31.520" v="15667" actId="1076"/>
          <ac:spMkLst>
            <pc:docMk/>
            <pc:sldMk cId="327528470" sldId="4422"/>
            <ac:spMk id="2" creationId="{D6EAE5EA-E32C-4CDD-8EDA-C1F33B87567A}"/>
          </ac:spMkLst>
        </pc:spChg>
        <pc:spChg chg="del mod">
          <ac:chgData name="James Auchterlonie" userId="604370f3-fee2-41c8-9f0b-a94bf7ad2f39" providerId="ADAL" clId="{F5C9B5C2-BBFC-421C-8220-2ABD8A508194}" dt="2019-08-13T12:57:19.166" v="18045" actId="478"/>
          <ac:spMkLst>
            <pc:docMk/>
            <pc:sldMk cId="327528470" sldId="4422"/>
            <ac:spMk id="3" creationId="{266B4982-118B-4737-84CE-721652A33F79}"/>
          </ac:spMkLst>
        </pc:spChg>
        <pc:picChg chg="add mod">
          <ac:chgData name="James Auchterlonie" userId="604370f3-fee2-41c8-9f0b-a94bf7ad2f39" providerId="ADAL" clId="{F5C9B5C2-BBFC-421C-8220-2ABD8A508194}" dt="2019-08-13T12:57:36.431" v="18048" actId="14100"/>
          <ac:picMkLst>
            <pc:docMk/>
            <pc:sldMk cId="327528470" sldId="4422"/>
            <ac:picMk id="1026" creationId="{900AB34A-392E-433C-A58F-6271AEE56AC3}"/>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66.svg"/><Relationship Id="rId1" Type="http://schemas.openxmlformats.org/officeDocument/2006/relationships/image" Target="../media/image73.png"/><Relationship Id="rId6" Type="http://schemas.openxmlformats.org/officeDocument/2006/relationships/image" Target="../media/image70.svg"/><Relationship Id="rId5" Type="http://schemas.openxmlformats.org/officeDocument/2006/relationships/image" Target="../media/image75.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460CE0-7868-4DD3-B88B-0EF98DD583E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BB23FC3-C142-4259-B4D8-8E8414E1ADC8}">
      <dgm:prSet/>
      <dgm:spPr/>
      <dgm:t>
        <a:bodyPr/>
        <a:lstStyle/>
        <a:p>
          <a:r>
            <a:rPr lang="en-AU" dirty="0"/>
            <a:t>What is your identity boundary?</a:t>
          </a:r>
          <a:endParaRPr lang="en-US" dirty="0"/>
        </a:p>
      </dgm:t>
    </dgm:pt>
    <dgm:pt modelId="{51CA0BAC-E80D-44A3-837B-40176E04FDE3}" type="parTrans" cxnId="{4E48D18B-CB57-4F4E-BAA6-F9E0FE468851}">
      <dgm:prSet/>
      <dgm:spPr/>
      <dgm:t>
        <a:bodyPr/>
        <a:lstStyle/>
        <a:p>
          <a:endParaRPr lang="en-US"/>
        </a:p>
      </dgm:t>
    </dgm:pt>
    <dgm:pt modelId="{3A702F0D-92DA-40C7-984B-5B9666179543}" type="sibTrans" cxnId="{4E48D18B-CB57-4F4E-BAA6-F9E0FE468851}">
      <dgm:prSet/>
      <dgm:spPr/>
      <dgm:t>
        <a:bodyPr/>
        <a:lstStyle/>
        <a:p>
          <a:endParaRPr lang="en-US"/>
        </a:p>
      </dgm:t>
    </dgm:pt>
    <dgm:pt modelId="{AE39E592-7A44-4CF8-A177-4BD68FC10B86}">
      <dgm:prSet/>
      <dgm:spPr/>
      <dgm:t>
        <a:bodyPr/>
        <a:lstStyle/>
        <a:p>
          <a:r>
            <a:rPr lang="en-AU"/>
            <a:t>Hybrid</a:t>
          </a:r>
          <a:endParaRPr lang="en-US"/>
        </a:p>
      </dgm:t>
    </dgm:pt>
    <dgm:pt modelId="{7D1CC00F-891C-41BE-AABF-56A975D16E14}" type="parTrans" cxnId="{8B2D18D4-6F69-42F1-BDB4-A81D8DEBD4D5}">
      <dgm:prSet/>
      <dgm:spPr/>
      <dgm:t>
        <a:bodyPr/>
        <a:lstStyle/>
        <a:p>
          <a:endParaRPr lang="en-US"/>
        </a:p>
      </dgm:t>
    </dgm:pt>
    <dgm:pt modelId="{A4AB043C-231A-43A4-9F28-DAB862F8AACE}" type="sibTrans" cxnId="{8B2D18D4-6F69-42F1-BDB4-A81D8DEBD4D5}">
      <dgm:prSet/>
      <dgm:spPr/>
      <dgm:t>
        <a:bodyPr/>
        <a:lstStyle/>
        <a:p>
          <a:endParaRPr lang="en-US"/>
        </a:p>
      </dgm:t>
    </dgm:pt>
    <dgm:pt modelId="{5AE02A53-BB04-422B-802C-7BF4481C666E}">
      <dgm:prSet/>
      <dgm:spPr/>
      <dgm:t>
        <a:bodyPr/>
        <a:lstStyle/>
        <a:p>
          <a:r>
            <a:rPr lang="en-AU"/>
            <a:t>Cloud Only</a:t>
          </a:r>
          <a:endParaRPr lang="en-US"/>
        </a:p>
      </dgm:t>
    </dgm:pt>
    <dgm:pt modelId="{186482CC-09CD-45F4-AAFF-2D8805D0196E}" type="parTrans" cxnId="{852CA6DB-4D95-466B-BA93-6AF8DEA3ADBD}">
      <dgm:prSet/>
      <dgm:spPr/>
      <dgm:t>
        <a:bodyPr/>
        <a:lstStyle/>
        <a:p>
          <a:endParaRPr lang="en-US"/>
        </a:p>
      </dgm:t>
    </dgm:pt>
    <dgm:pt modelId="{34E57328-EE0A-47F7-9EBF-747AB65FBEAD}" type="sibTrans" cxnId="{852CA6DB-4D95-466B-BA93-6AF8DEA3ADBD}">
      <dgm:prSet/>
      <dgm:spPr/>
      <dgm:t>
        <a:bodyPr/>
        <a:lstStyle/>
        <a:p>
          <a:endParaRPr lang="en-US"/>
        </a:p>
      </dgm:t>
    </dgm:pt>
    <dgm:pt modelId="{E989769C-FEF9-4002-A07D-ADCA5E3C5A49}">
      <dgm:prSet/>
      <dgm:spPr/>
      <dgm:t>
        <a:bodyPr/>
        <a:lstStyle/>
        <a:p>
          <a:r>
            <a:rPr lang="en-AU" dirty="0"/>
            <a:t>Bastion Forest</a:t>
          </a:r>
          <a:endParaRPr lang="en-US" dirty="0"/>
        </a:p>
      </dgm:t>
    </dgm:pt>
    <dgm:pt modelId="{5B9EF7EC-4663-44BF-B511-982D451B9B3B}" type="parTrans" cxnId="{887BD4AB-A5C4-4C65-A568-271F0294481B}">
      <dgm:prSet/>
      <dgm:spPr/>
      <dgm:t>
        <a:bodyPr/>
        <a:lstStyle/>
        <a:p>
          <a:endParaRPr lang="en-US"/>
        </a:p>
      </dgm:t>
    </dgm:pt>
    <dgm:pt modelId="{82818C24-5005-494F-8380-FF561B70C750}" type="sibTrans" cxnId="{887BD4AB-A5C4-4C65-A568-271F0294481B}">
      <dgm:prSet/>
      <dgm:spPr/>
      <dgm:t>
        <a:bodyPr/>
        <a:lstStyle/>
        <a:p>
          <a:endParaRPr lang="en-US"/>
        </a:p>
      </dgm:t>
    </dgm:pt>
    <dgm:pt modelId="{3ED134FB-3A18-449D-B939-7148BD64E8DE}">
      <dgm:prSet/>
      <dgm:spPr/>
      <dgm:t>
        <a:bodyPr/>
        <a:lstStyle/>
        <a:p>
          <a:r>
            <a:rPr lang="en-AU"/>
            <a:t>How do you protect your users?</a:t>
          </a:r>
          <a:endParaRPr lang="en-US"/>
        </a:p>
      </dgm:t>
    </dgm:pt>
    <dgm:pt modelId="{08880CB5-EC26-46D4-8547-D4C2A99AC9B4}" type="parTrans" cxnId="{6AC2B496-DCE5-4B71-AB03-EE73FE75DCB7}">
      <dgm:prSet/>
      <dgm:spPr/>
      <dgm:t>
        <a:bodyPr/>
        <a:lstStyle/>
        <a:p>
          <a:endParaRPr lang="en-US"/>
        </a:p>
      </dgm:t>
    </dgm:pt>
    <dgm:pt modelId="{4D7D7F6E-1E1A-4AD9-B8B1-C2A403262DE9}" type="sibTrans" cxnId="{6AC2B496-DCE5-4B71-AB03-EE73FE75DCB7}">
      <dgm:prSet/>
      <dgm:spPr/>
      <dgm:t>
        <a:bodyPr/>
        <a:lstStyle/>
        <a:p>
          <a:endParaRPr lang="en-US"/>
        </a:p>
      </dgm:t>
    </dgm:pt>
    <dgm:pt modelId="{51D36FBE-8188-4225-B7A5-D771CEFD0F2D}">
      <dgm:prSet/>
      <dgm:spPr/>
      <dgm:t>
        <a:bodyPr/>
        <a:lstStyle/>
        <a:p>
          <a:r>
            <a:rPr lang="en-AU"/>
            <a:t>Conditional Access</a:t>
          </a:r>
          <a:endParaRPr lang="en-US"/>
        </a:p>
      </dgm:t>
    </dgm:pt>
    <dgm:pt modelId="{95DC73FA-0FE3-415A-A838-2A0E781834FD}" type="parTrans" cxnId="{EE708DF7-F0CE-4D15-BCA4-4FB49F00390D}">
      <dgm:prSet/>
      <dgm:spPr/>
      <dgm:t>
        <a:bodyPr/>
        <a:lstStyle/>
        <a:p>
          <a:endParaRPr lang="en-US"/>
        </a:p>
      </dgm:t>
    </dgm:pt>
    <dgm:pt modelId="{FB66CBA0-5833-4C7F-AB86-0C9B4804E10E}" type="sibTrans" cxnId="{EE708DF7-F0CE-4D15-BCA4-4FB49F00390D}">
      <dgm:prSet/>
      <dgm:spPr/>
      <dgm:t>
        <a:bodyPr/>
        <a:lstStyle/>
        <a:p>
          <a:endParaRPr lang="en-US"/>
        </a:p>
      </dgm:t>
    </dgm:pt>
    <dgm:pt modelId="{B0FF9ECC-8DA7-45E1-8069-B8DC7113CD65}">
      <dgm:prSet/>
      <dgm:spPr/>
      <dgm:t>
        <a:bodyPr/>
        <a:lstStyle/>
        <a:p>
          <a:r>
            <a:rPr lang="en-AU"/>
            <a:t>MFA</a:t>
          </a:r>
          <a:endParaRPr lang="en-US"/>
        </a:p>
      </dgm:t>
    </dgm:pt>
    <dgm:pt modelId="{E9E68E33-26D8-4017-9D81-8FBA2E3F664D}" type="parTrans" cxnId="{DF556D24-960E-4D12-9327-5D7FE65D7B13}">
      <dgm:prSet/>
      <dgm:spPr/>
      <dgm:t>
        <a:bodyPr/>
        <a:lstStyle/>
        <a:p>
          <a:endParaRPr lang="en-US"/>
        </a:p>
      </dgm:t>
    </dgm:pt>
    <dgm:pt modelId="{A41A5C16-184F-4ADF-8627-41EBADD13086}" type="sibTrans" cxnId="{DF556D24-960E-4D12-9327-5D7FE65D7B13}">
      <dgm:prSet/>
      <dgm:spPr/>
      <dgm:t>
        <a:bodyPr/>
        <a:lstStyle/>
        <a:p>
          <a:endParaRPr lang="en-US"/>
        </a:p>
      </dgm:t>
    </dgm:pt>
    <dgm:pt modelId="{0021C5B7-2568-44D8-9C9B-F2E2D33D955C}">
      <dgm:prSet/>
      <dgm:spPr/>
      <dgm:t>
        <a:bodyPr/>
        <a:lstStyle/>
        <a:p>
          <a:r>
            <a:rPr lang="en-AU"/>
            <a:t>Identity Protection</a:t>
          </a:r>
          <a:endParaRPr lang="en-US"/>
        </a:p>
      </dgm:t>
    </dgm:pt>
    <dgm:pt modelId="{0979E4A4-5713-4E4E-9D72-AE27E2B2073C}" type="parTrans" cxnId="{FD308B70-ADEA-431F-A452-9711543597C0}">
      <dgm:prSet/>
      <dgm:spPr/>
      <dgm:t>
        <a:bodyPr/>
        <a:lstStyle/>
        <a:p>
          <a:endParaRPr lang="en-US"/>
        </a:p>
      </dgm:t>
    </dgm:pt>
    <dgm:pt modelId="{EBEF53F5-7F64-4461-A95C-7B2FD4171887}" type="sibTrans" cxnId="{FD308B70-ADEA-431F-A452-9711543597C0}">
      <dgm:prSet/>
      <dgm:spPr/>
      <dgm:t>
        <a:bodyPr/>
        <a:lstStyle/>
        <a:p>
          <a:endParaRPr lang="en-US"/>
        </a:p>
      </dgm:t>
    </dgm:pt>
    <dgm:pt modelId="{B393BCA4-E01B-4D2A-93EC-D8A0494DAB30}">
      <dgm:prSet/>
      <dgm:spPr/>
      <dgm:t>
        <a:bodyPr/>
        <a:lstStyle/>
        <a:p>
          <a:r>
            <a:rPr lang="en-AU"/>
            <a:t>SSO</a:t>
          </a:r>
          <a:endParaRPr lang="en-US"/>
        </a:p>
      </dgm:t>
    </dgm:pt>
    <dgm:pt modelId="{EE4DCB20-8A0B-4C1C-B4CB-0D083024F440}" type="parTrans" cxnId="{2BC56272-112F-429B-912A-588118A4F4D1}">
      <dgm:prSet/>
      <dgm:spPr/>
      <dgm:t>
        <a:bodyPr/>
        <a:lstStyle/>
        <a:p>
          <a:endParaRPr lang="en-US"/>
        </a:p>
      </dgm:t>
    </dgm:pt>
    <dgm:pt modelId="{901C1E5A-318A-4780-BB1F-45F833596FFB}" type="sibTrans" cxnId="{2BC56272-112F-429B-912A-588118A4F4D1}">
      <dgm:prSet/>
      <dgm:spPr/>
      <dgm:t>
        <a:bodyPr/>
        <a:lstStyle/>
        <a:p>
          <a:endParaRPr lang="en-US"/>
        </a:p>
      </dgm:t>
    </dgm:pt>
    <dgm:pt modelId="{5A2E0B56-2A2A-43EE-BD69-1EAF62D50119}">
      <dgm:prSet/>
      <dgm:spPr/>
      <dgm:t>
        <a:bodyPr/>
        <a:lstStyle/>
        <a:p>
          <a:r>
            <a:rPr lang="en-AU"/>
            <a:t>How is authorisation granted?</a:t>
          </a:r>
          <a:endParaRPr lang="en-US"/>
        </a:p>
      </dgm:t>
    </dgm:pt>
    <dgm:pt modelId="{4EB0BAD3-E8CA-4F8B-B86E-F9E60FFDEC30}" type="parTrans" cxnId="{38F61A38-BE43-4D71-A76C-F504CE3700CA}">
      <dgm:prSet/>
      <dgm:spPr/>
      <dgm:t>
        <a:bodyPr/>
        <a:lstStyle/>
        <a:p>
          <a:endParaRPr lang="en-US"/>
        </a:p>
      </dgm:t>
    </dgm:pt>
    <dgm:pt modelId="{717BD6F4-CB51-4CE5-83E4-E7C7EB4FBB64}" type="sibTrans" cxnId="{38F61A38-BE43-4D71-A76C-F504CE3700CA}">
      <dgm:prSet/>
      <dgm:spPr/>
      <dgm:t>
        <a:bodyPr/>
        <a:lstStyle/>
        <a:p>
          <a:endParaRPr lang="en-US"/>
        </a:p>
      </dgm:t>
    </dgm:pt>
    <dgm:pt modelId="{96FA0B5A-237F-46F0-9B41-B1B37E0FD2A8}">
      <dgm:prSet/>
      <dgm:spPr/>
      <dgm:t>
        <a:bodyPr/>
        <a:lstStyle/>
        <a:p>
          <a:r>
            <a:rPr lang="en-AU"/>
            <a:t>Do you lock down Azure AD?</a:t>
          </a:r>
          <a:endParaRPr lang="en-US"/>
        </a:p>
      </dgm:t>
    </dgm:pt>
    <dgm:pt modelId="{436775F0-BB68-4B63-8F2D-246B4EB9D2AB}" type="parTrans" cxnId="{FD509AE5-6B1F-40B9-BB45-1AD363BF98F3}">
      <dgm:prSet/>
      <dgm:spPr/>
      <dgm:t>
        <a:bodyPr/>
        <a:lstStyle/>
        <a:p>
          <a:endParaRPr lang="en-US"/>
        </a:p>
      </dgm:t>
    </dgm:pt>
    <dgm:pt modelId="{8595A4B0-64C0-4443-8A3D-BB02E5B4B92C}" type="sibTrans" cxnId="{FD509AE5-6B1F-40B9-BB45-1AD363BF98F3}">
      <dgm:prSet/>
      <dgm:spPr/>
      <dgm:t>
        <a:bodyPr/>
        <a:lstStyle/>
        <a:p>
          <a:endParaRPr lang="en-US"/>
        </a:p>
      </dgm:t>
    </dgm:pt>
    <dgm:pt modelId="{A0678A61-7B34-4D96-B8D8-20BA6702D853}" type="pres">
      <dgm:prSet presAssocID="{16460CE0-7868-4DD3-B88B-0EF98DD583E5}" presName="root" presStyleCnt="0">
        <dgm:presLayoutVars>
          <dgm:dir/>
          <dgm:resizeHandles val="exact"/>
        </dgm:presLayoutVars>
      </dgm:prSet>
      <dgm:spPr/>
    </dgm:pt>
    <dgm:pt modelId="{C3283518-536D-4568-9314-3274AAE202E1}" type="pres">
      <dgm:prSet presAssocID="{BBB23FC3-C142-4259-B4D8-8E8414E1ADC8}" presName="compNode" presStyleCnt="0"/>
      <dgm:spPr/>
    </dgm:pt>
    <dgm:pt modelId="{50B02A9B-CECF-4395-A3E7-132C796A71EC}" type="pres">
      <dgm:prSet presAssocID="{BBB23FC3-C142-4259-B4D8-8E8414E1ADC8}" presName="bgRect" presStyleLbl="bgShp" presStyleIdx="0" presStyleCnt="4"/>
      <dgm:spPr/>
    </dgm:pt>
    <dgm:pt modelId="{D5A9F226-8128-45B2-9AC3-1A2566EAF011}" type="pres">
      <dgm:prSet presAssocID="{BBB23FC3-C142-4259-B4D8-8E8414E1ADC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D4F3DA12-90C9-4C37-850B-D5AFCD1721EF}" type="pres">
      <dgm:prSet presAssocID="{BBB23FC3-C142-4259-B4D8-8E8414E1ADC8}" presName="spaceRect" presStyleCnt="0"/>
      <dgm:spPr/>
    </dgm:pt>
    <dgm:pt modelId="{D03D36E6-7736-455E-87A4-0310C884F47D}" type="pres">
      <dgm:prSet presAssocID="{BBB23FC3-C142-4259-B4D8-8E8414E1ADC8}" presName="parTx" presStyleLbl="revTx" presStyleIdx="0" presStyleCnt="6">
        <dgm:presLayoutVars>
          <dgm:chMax val="0"/>
          <dgm:chPref val="0"/>
        </dgm:presLayoutVars>
      </dgm:prSet>
      <dgm:spPr/>
    </dgm:pt>
    <dgm:pt modelId="{3E72C042-F327-44F1-ADB8-89CAF35B28E1}" type="pres">
      <dgm:prSet presAssocID="{BBB23FC3-C142-4259-B4D8-8E8414E1ADC8}" presName="desTx" presStyleLbl="revTx" presStyleIdx="1" presStyleCnt="6">
        <dgm:presLayoutVars/>
      </dgm:prSet>
      <dgm:spPr/>
    </dgm:pt>
    <dgm:pt modelId="{A379E22F-E9EB-467D-8A15-D7B9E87878CF}" type="pres">
      <dgm:prSet presAssocID="{3A702F0D-92DA-40C7-984B-5B9666179543}" presName="sibTrans" presStyleCnt="0"/>
      <dgm:spPr/>
    </dgm:pt>
    <dgm:pt modelId="{92A8F09B-5854-405B-ACEA-5D83F04ADB9B}" type="pres">
      <dgm:prSet presAssocID="{3ED134FB-3A18-449D-B939-7148BD64E8DE}" presName="compNode" presStyleCnt="0"/>
      <dgm:spPr/>
    </dgm:pt>
    <dgm:pt modelId="{F77BE68B-83B5-49DA-BD5E-BF90FAA2F285}" type="pres">
      <dgm:prSet presAssocID="{3ED134FB-3A18-449D-B939-7148BD64E8DE}" presName="bgRect" presStyleLbl="bgShp" presStyleIdx="1" presStyleCnt="4"/>
      <dgm:spPr/>
    </dgm:pt>
    <dgm:pt modelId="{898E027A-FCA4-4FD7-B189-DF1483449103}" type="pres">
      <dgm:prSet presAssocID="{3ED134FB-3A18-449D-B939-7148BD64E8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B4D8FDA-8C07-4FD5-AB79-7CF8BD36487D}" type="pres">
      <dgm:prSet presAssocID="{3ED134FB-3A18-449D-B939-7148BD64E8DE}" presName="spaceRect" presStyleCnt="0"/>
      <dgm:spPr/>
    </dgm:pt>
    <dgm:pt modelId="{71114E19-264F-45A9-884E-769C082AAFA1}" type="pres">
      <dgm:prSet presAssocID="{3ED134FB-3A18-449D-B939-7148BD64E8DE}" presName="parTx" presStyleLbl="revTx" presStyleIdx="2" presStyleCnt="6">
        <dgm:presLayoutVars>
          <dgm:chMax val="0"/>
          <dgm:chPref val="0"/>
        </dgm:presLayoutVars>
      </dgm:prSet>
      <dgm:spPr/>
    </dgm:pt>
    <dgm:pt modelId="{BB2FC5E4-1108-4971-B124-45C353C900CB}" type="pres">
      <dgm:prSet presAssocID="{3ED134FB-3A18-449D-B939-7148BD64E8DE}" presName="desTx" presStyleLbl="revTx" presStyleIdx="3" presStyleCnt="6">
        <dgm:presLayoutVars/>
      </dgm:prSet>
      <dgm:spPr/>
    </dgm:pt>
    <dgm:pt modelId="{FEA5F806-BD7F-4A7D-AA40-E976BCCEFF94}" type="pres">
      <dgm:prSet presAssocID="{4D7D7F6E-1E1A-4AD9-B8B1-C2A403262DE9}" presName="sibTrans" presStyleCnt="0"/>
      <dgm:spPr/>
    </dgm:pt>
    <dgm:pt modelId="{D57FD89A-CFAB-4005-AA6B-5AB333BE48DE}" type="pres">
      <dgm:prSet presAssocID="{5A2E0B56-2A2A-43EE-BD69-1EAF62D50119}" presName="compNode" presStyleCnt="0"/>
      <dgm:spPr/>
    </dgm:pt>
    <dgm:pt modelId="{EFF32968-D4E4-4817-B7B5-EB118C3CB562}" type="pres">
      <dgm:prSet presAssocID="{5A2E0B56-2A2A-43EE-BD69-1EAF62D50119}" presName="bgRect" presStyleLbl="bgShp" presStyleIdx="2" presStyleCnt="4"/>
      <dgm:spPr/>
    </dgm:pt>
    <dgm:pt modelId="{3BBD86FD-08C2-4F1B-BBF4-4D3D88A8D5B9}" type="pres">
      <dgm:prSet presAssocID="{5A2E0B56-2A2A-43EE-BD69-1EAF62D5011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bidden"/>
        </a:ext>
      </dgm:extLst>
    </dgm:pt>
    <dgm:pt modelId="{25EA0449-E916-4C45-B500-56029829FC53}" type="pres">
      <dgm:prSet presAssocID="{5A2E0B56-2A2A-43EE-BD69-1EAF62D50119}" presName="spaceRect" presStyleCnt="0"/>
      <dgm:spPr/>
    </dgm:pt>
    <dgm:pt modelId="{305364DE-D925-47D6-B695-7046F02FEBE0}" type="pres">
      <dgm:prSet presAssocID="{5A2E0B56-2A2A-43EE-BD69-1EAF62D50119}" presName="parTx" presStyleLbl="revTx" presStyleIdx="4" presStyleCnt="6">
        <dgm:presLayoutVars>
          <dgm:chMax val="0"/>
          <dgm:chPref val="0"/>
        </dgm:presLayoutVars>
      </dgm:prSet>
      <dgm:spPr/>
    </dgm:pt>
    <dgm:pt modelId="{815B924D-FF6D-46E5-8890-2ABB24DB0806}" type="pres">
      <dgm:prSet presAssocID="{717BD6F4-CB51-4CE5-83E4-E7C7EB4FBB64}" presName="sibTrans" presStyleCnt="0"/>
      <dgm:spPr/>
    </dgm:pt>
    <dgm:pt modelId="{4E2022DB-D9C4-4823-8C80-E98965059465}" type="pres">
      <dgm:prSet presAssocID="{96FA0B5A-237F-46F0-9B41-B1B37E0FD2A8}" presName="compNode" presStyleCnt="0"/>
      <dgm:spPr/>
    </dgm:pt>
    <dgm:pt modelId="{04A151A5-A06B-4E69-831A-9446A8A0AA56}" type="pres">
      <dgm:prSet presAssocID="{96FA0B5A-237F-46F0-9B41-B1B37E0FD2A8}" presName="bgRect" presStyleLbl="bgShp" presStyleIdx="3" presStyleCnt="4"/>
      <dgm:spPr/>
    </dgm:pt>
    <dgm:pt modelId="{25703636-CA60-4D8B-B54F-A51237137466}" type="pres">
      <dgm:prSet presAssocID="{96FA0B5A-237F-46F0-9B41-B1B37E0FD2A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 sign"/>
        </a:ext>
      </dgm:extLst>
    </dgm:pt>
    <dgm:pt modelId="{A263684D-3674-43FC-BD49-62FF76163D28}" type="pres">
      <dgm:prSet presAssocID="{96FA0B5A-237F-46F0-9B41-B1B37E0FD2A8}" presName="spaceRect" presStyleCnt="0"/>
      <dgm:spPr/>
    </dgm:pt>
    <dgm:pt modelId="{0B1ADDD3-49EE-4667-818B-8F174F928B61}" type="pres">
      <dgm:prSet presAssocID="{96FA0B5A-237F-46F0-9B41-B1B37E0FD2A8}" presName="parTx" presStyleLbl="revTx" presStyleIdx="5" presStyleCnt="6">
        <dgm:presLayoutVars>
          <dgm:chMax val="0"/>
          <dgm:chPref val="0"/>
        </dgm:presLayoutVars>
      </dgm:prSet>
      <dgm:spPr/>
    </dgm:pt>
  </dgm:ptLst>
  <dgm:cxnLst>
    <dgm:cxn modelId="{55EB6612-C7B8-428F-BD0F-5611EF553A92}" type="presOf" srcId="{5A2E0B56-2A2A-43EE-BD69-1EAF62D50119}" destId="{305364DE-D925-47D6-B695-7046F02FEBE0}" srcOrd="0" destOrd="0" presId="urn:microsoft.com/office/officeart/2018/2/layout/IconVerticalSolidList"/>
    <dgm:cxn modelId="{049BBD16-55BE-4927-8C42-58D03603570B}" type="presOf" srcId="{B0FF9ECC-8DA7-45E1-8069-B8DC7113CD65}" destId="{BB2FC5E4-1108-4971-B124-45C353C900CB}" srcOrd="0" destOrd="1" presId="urn:microsoft.com/office/officeart/2018/2/layout/IconVerticalSolidList"/>
    <dgm:cxn modelId="{BACBEF1A-CAC3-4A1F-82C0-A23A47F7F08C}" type="presOf" srcId="{BBB23FC3-C142-4259-B4D8-8E8414E1ADC8}" destId="{D03D36E6-7736-455E-87A4-0310C884F47D}" srcOrd="0" destOrd="0" presId="urn:microsoft.com/office/officeart/2018/2/layout/IconVerticalSolidList"/>
    <dgm:cxn modelId="{DF556D24-960E-4D12-9327-5D7FE65D7B13}" srcId="{3ED134FB-3A18-449D-B939-7148BD64E8DE}" destId="{B0FF9ECC-8DA7-45E1-8069-B8DC7113CD65}" srcOrd="1" destOrd="0" parTransId="{E9E68E33-26D8-4017-9D81-8FBA2E3F664D}" sibTransId="{A41A5C16-184F-4ADF-8627-41EBADD13086}"/>
    <dgm:cxn modelId="{E63B682D-98A2-40A9-99DE-6C87A8BB7A03}" type="presOf" srcId="{3ED134FB-3A18-449D-B939-7148BD64E8DE}" destId="{71114E19-264F-45A9-884E-769C082AAFA1}" srcOrd="0" destOrd="0" presId="urn:microsoft.com/office/officeart/2018/2/layout/IconVerticalSolidList"/>
    <dgm:cxn modelId="{38F61A38-BE43-4D71-A76C-F504CE3700CA}" srcId="{16460CE0-7868-4DD3-B88B-0EF98DD583E5}" destId="{5A2E0B56-2A2A-43EE-BD69-1EAF62D50119}" srcOrd="2" destOrd="0" parTransId="{4EB0BAD3-E8CA-4F8B-B86E-F9E60FFDEC30}" sibTransId="{717BD6F4-CB51-4CE5-83E4-E7C7EB4FBB64}"/>
    <dgm:cxn modelId="{8891CA44-FD8F-40C9-84F9-4C9A3E66C6E1}" type="presOf" srcId="{16460CE0-7868-4DD3-B88B-0EF98DD583E5}" destId="{A0678A61-7B34-4D96-B8D8-20BA6702D853}" srcOrd="0" destOrd="0" presId="urn:microsoft.com/office/officeart/2018/2/layout/IconVerticalSolidList"/>
    <dgm:cxn modelId="{7CA79448-AD8E-4871-A8B0-D390285772A7}" type="presOf" srcId="{AE39E592-7A44-4CF8-A177-4BD68FC10B86}" destId="{3E72C042-F327-44F1-ADB8-89CAF35B28E1}" srcOrd="0" destOrd="0" presId="urn:microsoft.com/office/officeart/2018/2/layout/IconVerticalSolidList"/>
    <dgm:cxn modelId="{37403449-E822-45B3-AFC6-CE0C590AA53E}" type="presOf" srcId="{B393BCA4-E01B-4D2A-93EC-D8A0494DAB30}" destId="{BB2FC5E4-1108-4971-B124-45C353C900CB}" srcOrd="0" destOrd="3" presId="urn:microsoft.com/office/officeart/2018/2/layout/IconVerticalSolidList"/>
    <dgm:cxn modelId="{FD308B70-ADEA-431F-A452-9711543597C0}" srcId="{3ED134FB-3A18-449D-B939-7148BD64E8DE}" destId="{0021C5B7-2568-44D8-9C9B-F2E2D33D955C}" srcOrd="2" destOrd="0" parTransId="{0979E4A4-5713-4E4E-9D72-AE27E2B2073C}" sibTransId="{EBEF53F5-7F64-4461-A95C-7B2FD4171887}"/>
    <dgm:cxn modelId="{2BC56272-112F-429B-912A-588118A4F4D1}" srcId="{3ED134FB-3A18-449D-B939-7148BD64E8DE}" destId="{B393BCA4-E01B-4D2A-93EC-D8A0494DAB30}" srcOrd="3" destOrd="0" parTransId="{EE4DCB20-8A0B-4C1C-B4CB-0D083024F440}" sibTransId="{901C1E5A-318A-4780-BB1F-45F833596FFB}"/>
    <dgm:cxn modelId="{43C28A73-4646-4327-A595-B8F07179DB59}" type="presOf" srcId="{51D36FBE-8188-4225-B7A5-D771CEFD0F2D}" destId="{BB2FC5E4-1108-4971-B124-45C353C900CB}" srcOrd="0" destOrd="0" presId="urn:microsoft.com/office/officeart/2018/2/layout/IconVerticalSolidList"/>
    <dgm:cxn modelId="{9F587758-E74A-4007-87E8-635842D233EE}" type="presOf" srcId="{96FA0B5A-237F-46F0-9B41-B1B37E0FD2A8}" destId="{0B1ADDD3-49EE-4667-818B-8F174F928B61}" srcOrd="0" destOrd="0" presId="urn:microsoft.com/office/officeart/2018/2/layout/IconVerticalSolidList"/>
    <dgm:cxn modelId="{4E48D18B-CB57-4F4E-BAA6-F9E0FE468851}" srcId="{16460CE0-7868-4DD3-B88B-0EF98DD583E5}" destId="{BBB23FC3-C142-4259-B4D8-8E8414E1ADC8}" srcOrd="0" destOrd="0" parTransId="{51CA0BAC-E80D-44A3-837B-40176E04FDE3}" sibTransId="{3A702F0D-92DA-40C7-984B-5B9666179543}"/>
    <dgm:cxn modelId="{6AC2B496-DCE5-4B71-AB03-EE73FE75DCB7}" srcId="{16460CE0-7868-4DD3-B88B-0EF98DD583E5}" destId="{3ED134FB-3A18-449D-B939-7148BD64E8DE}" srcOrd="1" destOrd="0" parTransId="{08880CB5-EC26-46D4-8547-D4C2A99AC9B4}" sibTransId="{4D7D7F6E-1E1A-4AD9-B8B1-C2A403262DE9}"/>
    <dgm:cxn modelId="{887BD4AB-A5C4-4C65-A568-271F0294481B}" srcId="{BBB23FC3-C142-4259-B4D8-8E8414E1ADC8}" destId="{E989769C-FEF9-4002-A07D-ADCA5E3C5A49}" srcOrd="2" destOrd="0" parTransId="{5B9EF7EC-4663-44BF-B511-982D451B9B3B}" sibTransId="{82818C24-5005-494F-8380-FF561B70C750}"/>
    <dgm:cxn modelId="{8B2D18D4-6F69-42F1-BDB4-A81D8DEBD4D5}" srcId="{BBB23FC3-C142-4259-B4D8-8E8414E1ADC8}" destId="{AE39E592-7A44-4CF8-A177-4BD68FC10B86}" srcOrd="0" destOrd="0" parTransId="{7D1CC00F-891C-41BE-AABF-56A975D16E14}" sibTransId="{A4AB043C-231A-43A4-9F28-DAB862F8AACE}"/>
    <dgm:cxn modelId="{265727D6-FC4B-4B5B-A07D-FC18AF819384}" type="presOf" srcId="{E989769C-FEF9-4002-A07D-ADCA5E3C5A49}" destId="{3E72C042-F327-44F1-ADB8-89CAF35B28E1}" srcOrd="0" destOrd="2" presId="urn:microsoft.com/office/officeart/2018/2/layout/IconVerticalSolidList"/>
    <dgm:cxn modelId="{852CA6DB-4D95-466B-BA93-6AF8DEA3ADBD}" srcId="{BBB23FC3-C142-4259-B4D8-8E8414E1ADC8}" destId="{5AE02A53-BB04-422B-802C-7BF4481C666E}" srcOrd="1" destOrd="0" parTransId="{186482CC-09CD-45F4-AAFF-2D8805D0196E}" sibTransId="{34E57328-EE0A-47F7-9EBF-747AB65FBEAD}"/>
    <dgm:cxn modelId="{E4CA42E1-57A5-4806-9256-CAA051989252}" type="presOf" srcId="{5AE02A53-BB04-422B-802C-7BF4481C666E}" destId="{3E72C042-F327-44F1-ADB8-89CAF35B28E1}" srcOrd="0" destOrd="1" presId="urn:microsoft.com/office/officeart/2018/2/layout/IconVerticalSolidList"/>
    <dgm:cxn modelId="{FD509AE5-6B1F-40B9-BB45-1AD363BF98F3}" srcId="{16460CE0-7868-4DD3-B88B-0EF98DD583E5}" destId="{96FA0B5A-237F-46F0-9B41-B1B37E0FD2A8}" srcOrd="3" destOrd="0" parTransId="{436775F0-BB68-4B63-8F2D-246B4EB9D2AB}" sibTransId="{8595A4B0-64C0-4443-8A3D-BB02E5B4B92C}"/>
    <dgm:cxn modelId="{9DFC3DED-0CBB-45B9-8F02-631DB3824758}" type="presOf" srcId="{0021C5B7-2568-44D8-9C9B-F2E2D33D955C}" destId="{BB2FC5E4-1108-4971-B124-45C353C900CB}" srcOrd="0" destOrd="2" presId="urn:microsoft.com/office/officeart/2018/2/layout/IconVerticalSolidList"/>
    <dgm:cxn modelId="{EE708DF7-F0CE-4D15-BCA4-4FB49F00390D}" srcId="{3ED134FB-3A18-449D-B939-7148BD64E8DE}" destId="{51D36FBE-8188-4225-B7A5-D771CEFD0F2D}" srcOrd="0" destOrd="0" parTransId="{95DC73FA-0FE3-415A-A838-2A0E781834FD}" sibTransId="{FB66CBA0-5833-4C7F-AB86-0C9B4804E10E}"/>
    <dgm:cxn modelId="{C2A73AC8-D75C-4AE7-9CA2-A6DEB6888DE5}" type="presParOf" srcId="{A0678A61-7B34-4D96-B8D8-20BA6702D853}" destId="{C3283518-536D-4568-9314-3274AAE202E1}" srcOrd="0" destOrd="0" presId="urn:microsoft.com/office/officeart/2018/2/layout/IconVerticalSolidList"/>
    <dgm:cxn modelId="{1DCBFDBA-A48C-445A-84D4-29FF3222E7D6}" type="presParOf" srcId="{C3283518-536D-4568-9314-3274AAE202E1}" destId="{50B02A9B-CECF-4395-A3E7-132C796A71EC}" srcOrd="0" destOrd="0" presId="urn:microsoft.com/office/officeart/2018/2/layout/IconVerticalSolidList"/>
    <dgm:cxn modelId="{1FDDFCFA-1ADD-4274-8FE0-EEBC9F087121}" type="presParOf" srcId="{C3283518-536D-4568-9314-3274AAE202E1}" destId="{D5A9F226-8128-45B2-9AC3-1A2566EAF011}" srcOrd="1" destOrd="0" presId="urn:microsoft.com/office/officeart/2018/2/layout/IconVerticalSolidList"/>
    <dgm:cxn modelId="{5FB5EDFD-7360-4305-9D1F-0B4E3F83FDC3}" type="presParOf" srcId="{C3283518-536D-4568-9314-3274AAE202E1}" destId="{D4F3DA12-90C9-4C37-850B-D5AFCD1721EF}" srcOrd="2" destOrd="0" presId="urn:microsoft.com/office/officeart/2018/2/layout/IconVerticalSolidList"/>
    <dgm:cxn modelId="{D5831F8C-F8A1-4352-B593-8C585353133D}" type="presParOf" srcId="{C3283518-536D-4568-9314-3274AAE202E1}" destId="{D03D36E6-7736-455E-87A4-0310C884F47D}" srcOrd="3" destOrd="0" presId="urn:microsoft.com/office/officeart/2018/2/layout/IconVerticalSolidList"/>
    <dgm:cxn modelId="{34DDC718-EE7C-4AFD-B27E-049356C5DCEB}" type="presParOf" srcId="{C3283518-536D-4568-9314-3274AAE202E1}" destId="{3E72C042-F327-44F1-ADB8-89CAF35B28E1}" srcOrd="4" destOrd="0" presId="urn:microsoft.com/office/officeart/2018/2/layout/IconVerticalSolidList"/>
    <dgm:cxn modelId="{10554560-13F2-4A8E-81AA-F674EA70F692}" type="presParOf" srcId="{A0678A61-7B34-4D96-B8D8-20BA6702D853}" destId="{A379E22F-E9EB-467D-8A15-D7B9E87878CF}" srcOrd="1" destOrd="0" presId="urn:microsoft.com/office/officeart/2018/2/layout/IconVerticalSolidList"/>
    <dgm:cxn modelId="{636A6EAB-3378-47DF-98E0-5F514DD64331}" type="presParOf" srcId="{A0678A61-7B34-4D96-B8D8-20BA6702D853}" destId="{92A8F09B-5854-405B-ACEA-5D83F04ADB9B}" srcOrd="2" destOrd="0" presId="urn:microsoft.com/office/officeart/2018/2/layout/IconVerticalSolidList"/>
    <dgm:cxn modelId="{35049FAF-AA60-435A-A631-5C3467F7B640}" type="presParOf" srcId="{92A8F09B-5854-405B-ACEA-5D83F04ADB9B}" destId="{F77BE68B-83B5-49DA-BD5E-BF90FAA2F285}" srcOrd="0" destOrd="0" presId="urn:microsoft.com/office/officeart/2018/2/layout/IconVerticalSolidList"/>
    <dgm:cxn modelId="{682A71B8-2E2E-48C0-AD2D-62860BAF00F7}" type="presParOf" srcId="{92A8F09B-5854-405B-ACEA-5D83F04ADB9B}" destId="{898E027A-FCA4-4FD7-B189-DF1483449103}" srcOrd="1" destOrd="0" presId="urn:microsoft.com/office/officeart/2018/2/layout/IconVerticalSolidList"/>
    <dgm:cxn modelId="{89518195-3812-46FA-92FE-49B3D1F26F2B}" type="presParOf" srcId="{92A8F09B-5854-405B-ACEA-5D83F04ADB9B}" destId="{5B4D8FDA-8C07-4FD5-AB79-7CF8BD36487D}" srcOrd="2" destOrd="0" presId="urn:microsoft.com/office/officeart/2018/2/layout/IconVerticalSolidList"/>
    <dgm:cxn modelId="{4EA42159-D629-4875-A9DB-EB402AF0EBC4}" type="presParOf" srcId="{92A8F09B-5854-405B-ACEA-5D83F04ADB9B}" destId="{71114E19-264F-45A9-884E-769C082AAFA1}" srcOrd="3" destOrd="0" presId="urn:microsoft.com/office/officeart/2018/2/layout/IconVerticalSolidList"/>
    <dgm:cxn modelId="{9D62B730-ED55-4722-B981-BB14D86580EA}" type="presParOf" srcId="{92A8F09B-5854-405B-ACEA-5D83F04ADB9B}" destId="{BB2FC5E4-1108-4971-B124-45C353C900CB}" srcOrd="4" destOrd="0" presId="urn:microsoft.com/office/officeart/2018/2/layout/IconVerticalSolidList"/>
    <dgm:cxn modelId="{350FF2CE-009D-4B49-AF8B-B64A70F2FD2D}" type="presParOf" srcId="{A0678A61-7B34-4D96-B8D8-20BA6702D853}" destId="{FEA5F806-BD7F-4A7D-AA40-E976BCCEFF94}" srcOrd="3" destOrd="0" presId="urn:microsoft.com/office/officeart/2018/2/layout/IconVerticalSolidList"/>
    <dgm:cxn modelId="{8CABD6DF-5F33-4A59-86E3-215A0ABD1818}" type="presParOf" srcId="{A0678A61-7B34-4D96-B8D8-20BA6702D853}" destId="{D57FD89A-CFAB-4005-AA6B-5AB333BE48DE}" srcOrd="4" destOrd="0" presId="urn:microsoft.com/office/officeart/2018/2/layout/IconVerticalSolidList"/>
    <dgm:cxn modelId="{8B26F690-C401-43CC-A992-17B174C59DFF}" type="presParOf" srcId="{D57FD89A-CFAB-4005-AA6B-5AB333BE48DE}" destId="{EFF32968-D4E4-4817-B7B5-EB118C3CB562}" srcOrd="0" destOrd="0" presId="urn:microsoft.com/office/officeart/2018/2/layout/IconVerticalSolidList"/>
    <dgm:cxn modelId="{5408B006-6B05-481B-AC21-BC5FC9022BE3}" type="presParOf" srcId="{D57FD89A-CFAB-4005-AA6B-5AB333BE48DE}" destId="{3BBD86FD-08C2-4F1B-BBF4-4D3D88A8D5B9}" srcOrd="1" destOrd="0" presId="urn:microsoft.com/office/officeart/2018/2/layout/IconVerticalSolidList"/>
    <dgm:cxn modelId="{21F32E19-17F3-444C-B60E-C5471AF70B51}" type="presParOf" srcId="{D57FD89A-CFAB-4005-AA6B-5AB333BE48DE}" destId="{25EA0449-E916-4C45-B500-56029829FC53}" srcOrd="2" destOrd="0" presId="urn:microsoft.com/office/officeart/2018/2/layout/IconVerticalSolidList"/>
    <dgm:cxn modelId="{CB44893C-7C59-4730-B493-763D07B8AA24}" type="presParOf" srcId="{D57FD89A-CFAB-4005-AA6B-5AB333BE48DE}" destId="{305364DE-D925-47D6-B695-7046F02FEBE0}" srcOrd="3" destOrd="0" presId="urn:microsoft.com/office/officeart/2018/2/layout/IconVerticalSolidList"/>
    <dgm:cxn modelId="{4D74E12C-AF78-4F53-8E4D-03ABFE45E9E4}" type="presParOf" srcId="{A0678A61-7B34-4D96-B8D8-20BA6702D853}" destId="{815B924D-FF6D-46E5-8890-2ABB24DB0806}" srcOrd="5" destOrd="0" presId="urn:microsoft.com/office/officeart/2018/2/layout/IconVerticalSolidList"/>
    <dgm:cxn modelId="{9D590C9A-A24A-4C06-8D31-CBD3BD1B8F31}" type="presParOf" srcId="{A0678A61-7B34-4D96-B8D8-20BA6702D853}" destId="{4E2022DB-D9C4-4823-8C80-E98965059465}" srcOrd="6" destOrd="0" presId="urn:microsoft.com/office/officeart/2018/2/layout/IconVerticalSolidList"/>
    <dgm:cxn modelId="{8EB86274-6E09-4277-AE30-08B7D3A44248}" type="presParOf" srcId="{4E2022DB-D9C4-4823-8C80-E98965059465}" destId="{04A151A5-A06B-4E69-831A-9446A8A0AA56}" srcOrd="0" destOrd="0" presId="urn:microsoft.com/office/officeart/2018/2/layout/IconVerticalSolidList"/>
    <dgm:cxn modelId="{715F14A3-FE15-4E72-831B-89A772FCC256}" type="presParOf" srcId="{4E2022DB-D9C4-4823-8C80-E98965059465}" destId="{25703636-CA60-4D8B-B54F-A51237137466}" srcOrd="1" destOrd="0" presId="urn:microsoft.com/office/officeart/2018/2/layout/IconVerticalSolidList"/>
    <dgm:cxn modelId="{9739BD6E-0859-4C7D-A59A-16CCA42D4DE3}" type="presParOf" srcId="{4E2022DB-D9C4-4823-8C80-E98965059465}" destId="{A263684D-3674-43FC-BD49-62FF76163D28}" srcOrd="2" destOrd="0" presId="urn:microsoft.com/office/officeart/2018/2/layout/IconVerticalSolidList"/>
    <dgm:cxn modelId="{8D38D832-385D-40BB-85B3-FF7519410A7E}" type="presParOf" srcId="{4E2022DB-D9C4-4823-8C80-E98965059465}" destId="{0B1ADDD3-49EE-4667-818B-8F174F928B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02A9B-CECF-4395-A3E7-132C796A71EC}">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9F226-8128-45B2-9AC3-1A2566EAF011}">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3D36E6-7736-455E-87A4-0310C884F47D}">
      <dsp:nvSpPr>
        <dsp:cNvPr id="0" name=""/>
        <dsp:cNvSpPr/>
      </dsp:nvSpPr>
      <dsp:spPr>
        <a:xfrm>
          <a:off x="1429899" y="2442"/>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dirty="0"/>
            <a:t>What is your identity boundary?</a:t>
          </a:r>
          <a:endParaRPr lang="en-US" sz="2200" kern="1200" dirty="0"/>
        </a:p>
      </dsp:txBody>
      <dsp:txXfrm>
        <a:off x="1429899" y="2442"/>
        <a:ext cx="2931121" cy="1238008"/>
      </dsp:txXfrm>
    </dsp:sp>
    <dsp:sp modelId="{3E72C042-F327-44F1-ADB8-89CAF35B28E1}">
      <dsp:nvSpPr>
        <dsp:cNvPr id="0" name=""/>
        <dsp:cNvSpPr/>
      </dsp:nvSpPr>
      <dsp:spPr>
        <a:xfrm>
          <a:off x="4361021" y="2442"/>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577850">
            <a:lnSpc>
              <a:spcPct val="90000"/>
            </a:lnSpc>
            <a:spcBef>
              <a:spcPct val="0"/>
            </a:spcBef>
            <a:spcAft>
              <a:spcPct val="35000"/>
            </a:spcAft>
            <a:buNone/>
          </a:pPr>
          <a:r>
            <a:rPr lang="en-AU" sz="1300" kern="1200"/>
            <a:t>Hybrid</a:t>
          </a:r>
          <a:endParaRPr lang="en-US" sz="1300" kern="1200"/>
        </a:p>
        <a:p>
          <a:pPr marL="0" lvl="0" indent="0" algn="l" defTabSz="577850">
            <a:lnSpc>
              <a:spcPct val="90000"/>
            </a:lnSpc>
            <a:spcBef>
              <a:spcPct val="0"/>
            </a:spcBef>
            <a:spcAft>
              <a:spcPct val="35000"/>
            </a:spcAft>
            <a:buNone/>
          </a:pPr>
          <a:r>
            <a:rPr lang="en-AU" sz="1300" kern="1200"/>
            <a:t>Cloud Only</a:t>
          </a:r>
          <a:endParaRPr lang="en-US" sz="1300" kern="1200"/>
        </a:p>
        <a:p>
          <a:pPr marL="0" lvl="0" indent="0" algn="l" defTabSz="577850">
            <a:lnSpc>
              <a:spcPct val="90000"/>
            </a:lnSpc>
            <a:spcBef>
              <a:spcPct val="0"/>
            </a:spcBef>
            <a:spcAft>
              <a:spcPct val="35000"/>
            </a:spcAft>
            <a:buNone/>
          </a:pPr>
          <a:r>
            <a:rPr lang="en-AU" sz="1300" kern="1200" dirty="0"/>
            <a:t>Bastion Forest</a:t>
          </a:r>
          <a:endParaRPr lang="en-US" sz="1300" kern="1200" dirty="0"/>
        </a:p>
      </dsp:txBody>
      <dsp:txXfrm>
        <a:off x="4361021" y="2442"/>
        <a:ext cx="2152582" cy="1238008"/>
      </dsp:txXfrm>
    </dsp:sp>
    <dsp:sp modelId="{F77BE68B-83B5-49DA-BD5E-BF90FAA2F285}">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8E027A-FCA4-4FD7-B189-DF1483449103}">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114E19-264F-45A9-884E-769C082AAFA1}">
      <dsp:nvSpPr>
        <dsp:cNvPr id="0" name=""/>
        <dsp:cNvSpPr/>
      </dsp:nvSpPr>
      <dsp:spPr>
        <a:xfrm>
          <a:off x="1429899" y="1549953"/>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a:t>How do you protect your users?</a:t>
          </a:r>
          <a:endParaRPr lang="en-US" sz="2200" kern="1200"/>
        </a:p>
      </dsp:txBody>
      <dsp:txXfrm>
        <a:off x="1429899" y="1549953"/>
        <a:ext cx="2931121" cy="1238008"/>
      </dsp:txXfrm>
    </dsp:sp>
    <dsp:sp modelId="{BB2FC5E4-1108-4971-B124-45C353C900CB}">
      <dsp:nvSpPr>
        <dsp:cNvPr id="0" name=""/>
        <dsp:cNvSpPr/>
      </dsp:nvSpPr>
      <dsp:spPr>
        <a:xfrm>
          <a:off x="4361021" y="1549953"/>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577850">
            <a:lnSpc>
              <a:spcPct val="90000"/>
            </a:lnSpc>
            <a:spcBef>
              <a:spcPct val="0"/>
            </a:spcBef>
            <a:spcAft>
              <a:spcPct val="35000"/>
            </a:spcAft>
            <a:buNone/>
          </a:pPr>
          <a:r>
            <a:rPr lang="en-AU" sz="1300" kern="1200"/>
            <a:t>Conditional Access</a:t>
          </a:r>
          <a:endParaRPr lang="en-US" sz="1300" kern="1200"/>
        </a:p>
        <a:p>
          <a:pPr marL="0" lvl="0" indent="0" algn="l" defTabSz="577850">
            <a:lnSpc>
              <a:spcPct val="90000"/>
            </a:lnSpc>
            <a:spcBef>
              <a:spcPct val="0"/>
            </a:spcBef>
            <a:spcAft>
              <a:spcPct val="35000"/>
            </a:spcAft>
            <a:buNone/>
          </a:pPr>
          <a:r>
            <a:rPr lang="en-AU" sz="1300" kern="1200"/>
            <a:t>MFA</a:t>
          </a:r>
          <a:endParaRPr lang="en-US" sz="1300" kern="1200"/>
        </a:p>
        <a:p>
          <a:pPr marL="0" lvl="0" indent="0" algn="l" defTabSz="577850">
            <a:lnSpc>
              <a:spcPct val="90000"/>
            </a:lnSpc>
            <a:spcBef>
              <a:spcPct val="0"/>
            </a:spcBef>
            <a:spcAft>
              <a:spcPct val="35000"/>
            </a:spcAft>
            <a:buNone/>
          </a:pPr>
          <a:r>
            <a:rPr lang="en-AU" sz="1300" kern="1200"/>
            <a:t>Identity Protection</a:t>
          </a:r>
          <a:endParaRPr lang="en-US" sz="1300" kern="1200"/>
        </a:p>
        <a:p>
          <a:pPr marL="0" lvl="0" indent="0" algn="l" defTabSz="577850">
            <a:lnSpc>
              <a:spcPct val="90000"/>
            </a:lnSpc>
            <a:spcBef>
              <a:spcPct val="0"/>
            </a:spcBef>
            <a:spcAft>
              <a:spcPct val="35000"/>
            </a:spcAft>
            <a:buNone/>
          </a:pPr>
          <a:r>
            <a:rPr lang="en-AU" sz="1300" kern="1200"/>
            <a:t>SSO</a:t>
          </a:r>
          <a:endParaRPr lang="en-US" sz="1300" kern="1200"/>
        </a:p>
      </dsp:txBody>
      <dsp:txXfrm>
        <a:off x="4361021" y="1549953"/>
        <a:ext cx="2152582" cy="1238008"/>
      </dsp:txXfrm>
    </dsp:sp>
    <dsp:sp modelId="{EFF32968-D4E4-4817-B7B5-EB118C3CB562}">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D86FD-08C2-4F1B-BBF4-4D3D88A8D5B9}">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5364DE-D925-47D6-B695-7046F02FEBE0}">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a:t>How is authorisation granted?</a:t>
          </a:r>
          <a:endParaRPr lang="en-US" sz="2200" kern="1200"/>
        </a:p>
      </dsp:txBody>
      <dsp:txXfrm>
        <a:off x="1429899" y="3097464"/>
        <a:ext cx="5083704" cy="1238008"/>
      </dsp:txXfrm>
    </dsp:sp>
    <dsp:sp modelId="{04A151A5-A06B-4E69-831A-9446A8A0AA56}">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703636-CA60-4D8B-B54F-A51237137466}">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1ADDD3-49EE-4667-818B-8F174F928B61}">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AU" sz="2200" kern="1200"/>
            <a:t>Do you lock down Azure AD?</a:t>
          </a:r>
          <a:endParaRPr lang="en-US" sz="2200" kern="1200"/>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D9AAD-D60C-4B3B-A8C6-9AABE0EB8241}" type="datetimeFigureOut">
              <a:rPr lang="en-AU" smtClean="0"/>
              <a:t>15/08/2019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31FC3-5F1D-49A8-A00C-7B49927AE066}" type="slidenum">
              <a:rPr lang="en-AU" smtClean="0"/>
              <a:t>‹#›</a:t>
            </a:fld>
            <a:endParaRPr lang="en-AU"/>
          </a:p>
        </p:txBody>
      </p:sp>
    </p:spTree>
    <p:extLst>
      <p:ext uri="{BB962C8B-B14F-4D97-AF65-F5344CB8AC3E}">
        <p14:creationId xmlns:p14="http://schemas.microsoft.com/office/powerpoint/2010/main" val="3682655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cloud-solution-provider/customer-management/administration-delega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1</a:t>
            </a:fld>
            <a:endParaRPr lang="en-AU"/>
          </a:p>
        </p:txBody>
      </p:sp>
    </p:spTree>
    <p:extLst>
      <p:ext uri="{BB962C8B-B14F-4D97-AF65-F5344CB8AC3E}">
        <p14:creationId xmlns:p14="http://schemas.microsoft.com/office/powerpoint/2010/main" val="3474544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Really decent starting point for azure designers – Ironically I’ve linked an Australian blueprint -&gt; The documents don’t allow you to link through to the blueprints top of tree. </a:t>
            </a:r>
            <a:br>
              <a:rPr lang="en-AU" dirty="0"/>
            </a:br>
            <a:br>
              <a:rPr lang="en-AU" dirty="0"/>
            </a:br>
            <a:r>
              <a:rPr lang="en-AU" dirty="0"/>
              <a:t>Includes a wide range of compliance standards – Australian Protected (ISM Compliant), PCI DSS (Data Warehouse), HIPAA, SCCA (Secure Cloud Computing Arch) – If you’re standard isn’t available, see if what you need is available in another standard</a:t>
            </a:r>
          </a:p>
          <a:p>
            <a:endParaRPr lang="en-AU" dirty="0"/>
          </a:p>
          <a:p>
            <a:r>
              <a:rPr lang="en-AU" dirty="0"/>
              <a:t>Often I will take one of these templates as a starting point – Compliance controls are often similar &amp; these blueprints can save you huge amounts of time. </a:t>
            </a:r>
          </a:p>
        </p:txBody>
      </p:sp>
      <p:sp>
        <p:nvSpPr>
          <p:cNvPr id="4" name="Slide Number Placeholder 3"/>
          <p:cNvSpPr>
            <a:spLocks noGrp="1"/>
          </p:cNvSpPr>
          <p:nvPr>
            <p:ph type="sldNum" sz="quarter" idx="5"/>
          </p:nvPr>
        </p:nvSpPr>
        <p:spPr/>
        <p:txBody>
          <a:bodyPr/>
          <a:lstStyle/>
          <a:p>
            <a:fld id="{A4331FC3-5F1D-49A8-A00C-7B49927AE066}" type="slidenum">
              <a:rPr lang="en-AU" smtClean="0"/>
              <a:t>10</a:t>
            </a:fld>
            <a:endParaRPr lang="en-AU"/>
          </a:p>
        </p:txBody>
      </p:sp>
    </p:spTree>
    <p:extLst>
      <p:ext uri="{BB962C8B-B14F-4D97-AF65-F5344CB8AC3E}">
        <p14:creationId xmlns:p14="http://schemas.microsoft.com/office/powerpoint/2010/main" val="3526061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majority of what I’m about to talk about is covered in the Azure administrator exam. I would consider this to be the bare minimum considerations inside of azure.</a:t>
            </a:r>
            <a:br>
              <a:rPr lang="en-AU" dirty="0"/>
            </a:br>
            <a:br>
              <a:rPr lang="en-AU" dirty="0"/>
            </a:br>
            <a:r>
              <a:rPr lang="en-AU" dirty="0"/>
              <a:t>I’ve split this into 6 slides, with each being an area that people seem to want to ignore. </a:t>
            </a:r>
          </a:p>
        </p:txBody>
      </p:sp>
      <p:sp>
        <p:nvSpPr>
          <p:cNvPr id="4" name="Slide Number Placeholder 3"/>
          <p:cNvSpPr>
            <a:spLocks noGrp="1"/>
          </p:cNvSpPr>
          <p:nvPr>
            <p:ph type="sldNum" sz="quarter" idx="5"/>
          </p:nvPr>
        </p:nvSpPr>
        <p:spPr/>
        <p:txBody>
          <a:bodyPr/>
          <a:lstStyle/>
          <a:p>
            <a:fld id="{A4331FC3-5F1D-49A8-A00C-7B49927AE066}" type="slidenum">
              <a:rPr lang="en-AU" smtClean="0"/>
              <a:t>11</a:t>
            </a:fld>
            <a:endParaRPr lang="en-AU"/>
          </a:p>
        </p:txBody>
      </p:sp>
    </p:spTree>
    <p:extLst>
      <p:ext uri="{BB962C8B-B14F-4D97-AF65-F5344CB8AC3E}">
        <p14:creationId xmlns:p14="http://schemas.microsoft.com/office/powerpoint/2010/main" val="839000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12</a:t>
            </a:fld>
            <a:endParaRPr lang="en-AU"/>
          </a:p>
        </p:txBody>
      </p:sp>
    </p:spTree>
    <p:extLst>
      <p:ext uri="{BB962C8B-B14F-4D97-AF65-F5344CB8AC3E}">
        <p14:creationId xmlns:p14="http://schemas.microsoft.com/office/powerpoint/2010/main" val="4035243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IaC</a:t>
            </a:r>
            <a:r>
              <a:rPr lang="en-AU" dirty="0"/>
              <a:t> is the BEST method to deploy into your subscriptions</a:t>
            </a:r>
          </a:p>
          <a:p>
            <a:r>
              <a:rPr lang="en-AU" dirty="0"/>
              <a:t>Scales well, forces an understanding of your environment</a:t>
            </a:r>
          </a:p>
          <a:p>
            <a:endParaRPr lang="en-AU" dirty="0"/>
          </a:p>
          <a:p>
            <a:r>
              <a:rPr lang="en-AU" dirty="0"/>
              <a:t>Deploying Manually is also acceptable, although not as decent. Make sure you have a method in place to validate that your environment is secure. </a:t>
            </a:r>
            <a:br>
              <a:rPr lang="en-AU" dirty="0"/>
            </a:br>
            <a:r>
              <a:rPr lang="en-AU" dirty="0"/>
              <a:t>If you’re in a BAU team and you accept insecure data from a project team -&gt; Not only are you adding work to your plate, you’re implicitly accepting a security risk. Negligence is NO longer a valid excuse – The regulators don’t care for “I didn’t build it, I don’t know about it” anymore. </a:t>
            </a:r>
          </a:p>
          <a:p>
            <a:endParaRPr lang="en-AU" dirty="0"/>
          </a:p>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13</a:t>
            </a:fld>
            <a:endParaRPr lang="en-AU"/>
          </a:p>
        </p:txBody>
      </p:sp>
    </p:spTree>
    <p:extLst>
      <p:ext uri="{BB962C8B-B14F-4D97-AF65-F5344CB8AC3E}">
        <p14:creationId xmlns:p14="http://schemas.microsoft.com/office/powerpoint/2010/main" val="2967962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you designed well, this one is easy. That being said, If you don’t get this right, you will face some serious consequences.</a:t>
            </a:r>
            <a:br>
              <a:rPr lang="en-AU" dirty="0"/>
            </a:br>
            <a:br>
              <a:rPr lang="en-AU" dirty="0"/>
            </a:br>
            <a:endParaRPr lang="en-AU" dirty="0"/>
          </a:p>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14</a:t>
            </a:fld>
            <a:endParaRPr lang="en-AU"/>
          </a:p>
        </p:txBody>
      </p:sp>
    </p:spTree>
    <p:extLst>
      <p:ext uri="{BB962C8B-B14F-4D97-AF65-F5344CB8AC3E}">
        <p14:creationId xmlns:p14="http://schemas.microsoft.com/office/powerpoint/2010/main" val="2413065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Policy, People and Procedure is key for your governance practice</a:t>
            </a:r>
          </a:p>
          <a:p>
            <a:endParaRPr lang="en-AU" dirty="0"/>
          </a:p>
          <a:p>
            <a:r>
              <a:rPr lang="en-US" sz="1200" b="1" i="0" kern="1200" dirty="0">
                <a:solidFill>
                  <a:schemeClr val="tx1"/>
                </a:solidFill>
                <a:effectLst/>
                <a:latin typeface="+mn-lt"/>
                <a:ea typeface="+mn-ea"/>
                <a:cs typeface="+mn-cs"/>
              </a:rPr>
              <a:t>Five Disciplines of Cloud Governance:</a:t>
            </a:r>
            <a:r>
              <a:rPr lang="en-US" sz="1200" b="0" i="0" kern="1200" dirty="0">
                <a:solidFill>
                  <a:schemeClr val="tx1"/>
                </a:solidFill>
                <a:effectLst/>
                <a:latin typeface="+mn-lt"/>
                <a:ea typeface="+mn-ea"/>
                <a:cs typeface="+mn-cs"/>
              </a:rPr>
              <a:t> These disciplines support the corporate policies. Each discipline protects the company from potential pitfalls:</a:t>
            </a:r>
          </a:p>
          <a:p>
            <a:r>
              <a:rPr lang="en-US" sz="1200" b="0" i="0" kern="1200" dirty="0">
                <a:solidFill>
                  <a:schemeClr val="tx1"/>
                </a:solidFill>
                <a:effectLst/>
                <a:latin typeface="+mn-lt"/>
                <a:ea typeface="+mn-ea"/>
                <a:cs typeface="+mn-cs"/>
              </a:rPr>
              <a:t>Cost Management</a:t>
            </a:r>
          </a:p>
          <a:p>
            <a:r>
              <a:rPr lang="en-US" sz="1200" b="0" i="0" kern="1200" dirty="0">
                <a:solidFill>
                  <a:schemeClr val="tx1"/>
                </a:solidFill>
                <a:effectLst/>
                <a:latin typeface="+mn-lt"/>
                <a:ea typeface="+mn-ea"/>
                <a:cs typeface="+mn-cs"/>
              </a:rPr>
              <a:t>Security Baseline</a:t>
            </a:r>
          </a:p>
          <a:p>
            <a:r>
              <a:rPr lang="en-US" sz="1200" b="0" i="0" kern="1200" dirty="0">
                <a:solidFill>
                  <a:schemeClr val="tx1"/>
                </a:solidFill>
                <a:effectLst/>
                <a:latin typeface="+mn-lt"/>
                <a:ea typeface="+mn-ea"/>
                <a:cs typeface="+mn-cs"/>
              </a:rPr>
              <a:t>Resource Consistency</a:t>
            </a:r>
          </a:p>
          <a:p>
            <a:r>
              <a:rPr lang="en-US" sz="1200" b="0" i="0" kern="1200" dirty="0">
                <a:solidFill>
                  <a:schemeClr val="tx1"/>
                </a:solidFill>
                <a:effectLst/>
                <a:latin typeface="+mn-lt"/>
                <a:ea typeface="+mn-ea"/>
                <a:cs typeface="+mn-cs"/>
              </a:rPr>
              <a:t>Identity Baseline</a:t>
            </a:r>
          </a:p>
          <a:p>
            <a:r>
              <a:rPr lang="en-US" sz="1200" b="0" i="0" kern="1200" dirty="0">
                <a:solidFill>
                  <a:schemeClr val="tx1"/>
                </a:solidFill>
                <a:effectLst/>
                <a:latin typeface="+mn-lt"/>
                <a:ea typeface="+mn-ea"/>
                <a:cs typeface="+mn-cs"/>
              </a:rPr>
              <a:t>Deployment Acceleration</a:t>
            </a:r>
          </a:p>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17</a:t>
            </a:fld>
            <a:endParaRPr lang="en-AU"/>
          </a:p>
        </p:txBody>
      </p:sp>
    </p:spTree>
    <p:extLst>
      <p:ext uri="{BB962C8B-B14F-4D97-AF65-F5344CB8AC3E}">
        <p14:creationId xmlns:p14="http://schemas.microsoft.com/office/powerpoint/2010/main" val="4210031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AKA – Show me </a:t>
            </a:r>
            <a:r>
              <a:rPr lang="en-AU" dirty="0" err="1"/>
              <a:t>whats</a:t>
            </a:r>
            <a:r>
              <a:rPr lang="en-AU" dirty="0"/>
              <a:t> cool in Azure at the moment – Some of the people in this room will take this </a:t>
            </a:r>
            <a:r>
              <a:rPr lang="en-AU"/>
              <a:t>for granted.</a:t>
            </a:r>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18</a:t>
            </a:fld>
            <a:endParaRPr lang="en-AU"/>
          </a:p>
        </p:txBody>
      </p:sp>
    </p:spTree>
    <p:extLst>
      <p:ext uri="{BB962C8B-B14F-4D97-AF65-F5344CB8AC3E}">
        <p14:creationId xmlns:p14="http://schemas.microsoft.com/office/powerpoint/2010/main" val="1877718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One Hundred and thirty One Roles – I know because I manually counted them while procrastinating this week. </a:t>
            </a:r>
          </a:p>
          <a:p>
            <a:endParaRPr lang="en-AU" dirty="0"/>
          </a:p>
          <a:p>
            <a:r>
              <a:rPr lang="en-AU" dirty="0"/>
              <a:t>Not Least </a:t>
            </a:r>
            <a:r>
              <a:rPr lang="en-AU" dirty="0" err="1"/>
              <a:t>priv</a:t>
            </a:r>
            <a:r>
              <a:rPr lang="en-AU" dirty="0"/>
              <a:t> - you’re being lazy</a:t>
            </a:r>
          </a:p>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19</a:t>
            </a:fld>
            <a:endParaRPr lang="en-AU"/>
          </a:p>
        </p:txBody>
      </p:sp>
    </p:spTree>
    <p:extLst>
      <p:ext uri="{BB962C8B-B14F-4D97-AF65-F5344CB8AC3E}">
        <p14:creationId xmlns:p14="http://schemas.microsoft.com/office/powerpoint/2010/main" val="2889316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$12.357 user/month*</a:t>
            </a:r>
          </a:p>
          <a:p>
            <a:endParaRPr lang="en-AU" sz="1200" b="0" i="0" kern="1200" dirty="0">
              <a:solidFill>
                <a:schemeClr val="tx1"/>
              </a:solidFill>
              <a:effectLst/>
              <a:latin typeface="+mn-lt"/>
              <a:ea typeface="+mn-ea"/>
              <a:cs typeface="+mn-cs"/>
            </a:endParaRPr>
          </a:p>
          <a:p>
            <a:r>
              <a:rPr lang="en-AU" dirty="0"/>
              <a:t>A year for 20 users is about a 3K 2976</a:t>
            </a:r>
          </a:p>
          <a:p>
            <a:endParaRPr lang="en-AU" dirty="0"/>
          </a:p>
          <a:p>
            <a:r>
              <a:rPr lang="en-AU" dirty="0"/>
              <a:t>Works for both Azure AD Roles and Azure Resource Roles</a:t>
            </a:r>
          </a:p>
          <a:p>
            <a:r>
              <a:rPr lang="en-AU" dirty="0"/>
              <a:t>Includes Integrated Reporting, Audit Logging.</a:t>
            </a:r>
            <a:br>
              <a:rPr lang="en-AU" dirty="0"/>
            </a:br>
            <a:br>
              <a:rPr lang="en-AU" dirty="0"/>
            </a:br>
            <a:r>
              <a:rPr lang="en-AU" dirty="0"/>
              <a:t>You can assign outside of it once activated - </a:t>
            </a:r>
          </a:p>
        </p:txBody>
      </p:sp>
      <p:sp>
        <p:nvSpPr>
          <p:cNvPr id="4" name="Slide Number Placeholder 3"/>
          <p:cNvSpPr>
            <a:spLocks noGrp="1"/>
          </p:cNvSpPr>
          <p:nvPr>
            <p:ph type="sldNum" sz="quarter" idx="5"/>
          </p:nvPr>
        </p:nvSpPr>
        <p:spPr/>
        <p:txBody>
          <a:bodyPr/>
          <a:lstStyle/>
          <a:p>
            <a:fld id="{A4331FC3-5F1D-49A8-A00C-7B49927AE066}" type="slidenum">
              <a:rPr lang="en-AU" smtClean="0"/>
              <a:t>20</a:t>
            </a:fld>
            <a:endParaRPr lang="en-AU"/>
          </a:p>
        </p:txBody>
      </p:sp>
    </p:spTree>
    <p:extLst>
      <p:ext uri="{BB962C8B-B14F-4D97-AF65-F5344CB8AC3E}">
        <p14:creationId xmlns:p14="http://schemas.microsoft.com/office/powerpoint/2010/main" val="1580413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Lighthouse is not a GROUNDBREAKING solution – There is other ways to configure Azure Access for external parties, B2B, Foreign Principals</a:t>
            </a:r>
          </a:p>
          <a:p>
            <a:endParaRPr lang="en-AU" dirty="0"/>
          </a:p>
          <a:p>
            <a:r>
              <a:rPr lang="en-AU" dirty="0">
                <a:hlinkClick r:id="rId3"/>
              </a:rPr>
              <a:t>https://docs.microsoft.com/en-us/azure/cloud-solution-provider/customer-management/administration-delegation</a:t>
            </a:r>
            <a:endParaRPr lang="en-AU" dirty="0"/>
          </a:p>
          <a:p>
            <a:endParaRPr lang="en-AU" dirty="0"/>
          </a:p>
          <a:p>
            <a:r>
              <a:rPr lang="en-AU" dirty="0"/>
              <a:t>The biggest problem that Lighthouse solves is a granular access one – You can now grant access into your environment easily. </a:t>
            </a:r>
          </a:p>
          <a:p>
            <a:endParaRPr lang="en-AU" dirty="0"/>
          </a:p>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21</a:t>
            </a:fld>
            <a:endParaRPr lang="en-AU"/>
          </a:p>
        </p:txBody>
      </p:sp>
    </p:spTree>
    <p:extLst>
      <p:ext uri="{BB962C8B-B14F-4D97-AF65-F5344CB8AC3E}">
        <p14:creationId xmlns:p14="http://schemas.microsoft.com/office/powerpoint/2010/main" val="234604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2</a:t>
            </a:fld>
            <a:endParaRPr lang="en-AU"/>
          </a:p>
        </p:txBody>
      </p:sp>
    </p:spTree>
    <p:extLst>
      <p:ext uri="{BB962C8B-B14F-4D97-AF65-F5344CB8AC3E}">
        <p14:creationId xmlns:p14="http://schemas.microsoft.com/office/powerpoint/2010/main" val="3550181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22</a:t>
            </a:fld>
            <a:endParaRPr lang="en-AU"/>
          </a:p>
        </p:txBody>
      </p:sp>
    </p:spTree>
    <p:extLst>
      <p:ext uri="{BB962C8B-B14F-4D97-AF65-F5344CB8AC3E}">
        <p14:creationId xmlns:p14="http://schemas.microsoft.com/office/powerpoint/2010/main" val="2434868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Should be going GA soon – I’ll demo basic capability because I can. </a:t>
            </a:r>
          </a:p>
        </p:txBody>
      </p:sp>
      <p:sp>
        <p:nvSpPr>
          <p:cNvPr id="4" name="Slide Number Placeholder 3"/>
          <p:cNvSpPr>
            <a:spLocks noGrp="1"/>
          </p:cNvSpPr>
          <p:nvPr>
            <p:ph type="sldNum" sz="quarter" idx="5"/>
          </p:nvPr>
        </p:nvSpPr>
        <p:spPr/>
        <p:txBody>
          <a:bodyPr/>
          <a:lstStyle/>
          <a:p>
            <a:fld id="{A4331FC3-5F1D-49A8-A00C-7B49927AE066}" type="slidenum">
              <a:rPr lang="en-AU" smtClean="0"/>
              <a:t>23</a:t>
            </a:fld>
            <a:endParaRPr lang="en-AU"/>
          </a:p>
        </p:txBody>
      </p:sp>
    </p:spTree>
    <p:extLst>
      <p:ext uri="{BB962C8B-B14F-4D97-AF65-F5344CB8AC3E}">
        <p14:creationId xmlns:p14="http://schemas.microsoft.com/office/powerpoint/2010/main" val="1468225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Azure Bastion </a:t>
            </a:r>
          </a:p>
          <a:p>
            <a:endParaRPr lang="en-AU" dirty="0"/>
          </a:p>
          <a:p>
            <a:r>
              <a:rPr lang="en-AU" dirty="0"/>
              <a:t>$100</a:t>
            </a:r>
          </a:p>
          <a:p>
            <a:endParaRPr lang="en-AU" dirty="0"/>
          </a:p>
          <a:p>
            <a:r>
              <a:rPr lang="en-AU" dirty="0"/>
              <a:t>Operating @ scale – Most likely doing this. </a:t>
            </a:r>
          </a:p>
        </p:txBody>
      </p:sp>
      <p:sp>
        <p:nvSpPr>
          <p:cNvPr id="4" name="Slide Number Placeholder 3"/>
          <p:cNvSpPr>
            <a:spLocks noGrp="1"/>
          </p:cNvSpPr>
          <p:nvPr>
            <p:ph type="sldNum" sz="quarter" idx="5"/>
          </p:nvPr>
        </p:nvSpPr>
        <p:spPr/>
        <p:txBody>
          <a:bodyPr/>
          <a:lstStyle/>
          <a:p>
            <a:fld id="{A4331FC3-5F1D-49A8-A00C-7B49927AE066}" type="slidenum">
              <a:rPr lang="en-AU" smtClean="0"/>
              <a:t>24</a:t>
            </a:fld>
            <a:endParaRPr lang="en-AU"/>
          </a:p>
        </p:txBody>
      </p:sp>
    </p:spTree>
    <p:extLst>
      <p:ext uri="{BB962C8B-B14F-4D97-AF65-F5344CB8AC3E}">
        <p14:creationId xmlns:p14="http://schemas.microsoft.com/office/powerpoint/2010/main" val="522364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25</a:t>
            </a:fld>
            <a:endParaRPr lang="en-AU"/>
          </a:p>
        </p:txBody>
      </p:sp>
    </p:spTree>
    <p:extLst>
      <p:ext uri="{BB962C8B-B14F-4D97-AF65-F5344CB8AC3E}">
        <p14:creationId xmlns:p14="http://schemas.microsoft.com/office/powerpoint/2010/main" val="878025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26</a:t>
            </a:fld>
            <a:endParaRPr lang="en-AU"/>
          </a:p>
        </p:txBody>
      </p:sp>
    </p:spTree>
    <p:extLst>
      <p:ext uri="{BB962C8B-B14F-4D97-AF65-F5344CB8AC3E}">
        <p14:creationId xmlns:p14="http://schemas.microsoft.com/office/powerpoint/2010/main" val="160556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talk tonight stems from my most common security experience– Advising customers how to secure azure, with the </a:t>
            </a:r>
            <a:r>
              <a:rPr lang="en-AU" dirty="0" err="1"/>
              <a:t>inital</a:t>
            </a:r>
            <a:r>
              <a:rPr lang="en-AU" dirty="0"/>
              <a:t> list of recommendations basically coming from security center.</a:t>
            </a:r>
            <a:endParaRPr lang="en-AU" dirty="0">
              <a:highlight>
                <a:srgbClr val="FFFF00"/>
              </a:highlight>
            </a:endParaRP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Did anyone here work @ </a:t>
            </a:r>
            <a:r>
              <a:rPr lang="en-AU" dirty="0" err="1"/>
              <a:t>Mcdonalds</a:t>
            </a:r>
            <a:r>
              <a:rPr lang="en-AU" dirty="0"/>
              <a:t> as a teenager?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highlight>
                <a:srgbClr val="FFFF00"/>
              </a:highlight>
            </a:endParaRPr>
          </a:p>
          <a:p>
            <a:r>
              <a:rPr lang="en-AU" dirty="0">
                <a:highlight>
                  <a:srgbClr val="FFFF00"/>
                </a:highlight>
              </a:rPr>
              <a:t>Does anyone here know how </a:t>
            </a:r>
            <a:r>
              <a:rPr lang="en-AU" dirty="0" err="1">
                <a:highlight>
                  <a:srgbClr val="FFFF00"/>
                </a:highlight>
              </a:rPr>
              <a:t>Mcdonalds</a:t>
            </a:r>
            <a:r>
              <a:rPr lang="en-AU" dirty="0">
                <a:highlight>
                  <a:srgbClr val="FFFF00"/>
                </a:highlight>
              </a:rPr>
              <a:t> guarantees a </a:t>
            </a:r>
            <a:r>
              <a:rPr lang="en-AU" b="0" dirty="0" err="1">
                <a:highlight>
                  <a:srgbClr val="FFFF00"/>
                </a:highlight>
              </a:rPr>
              <a:t>bigmac</a:t>
            </a:r>
            <a:r>
              <a:rPr lang="en-AU" b="0" dirty="0">
                <a:highlight>
                  <a:srgbClr val="FFFF00"/>
                </a:highlight>
              </a:rPr>
              <a:t> to come out the same way @ thousands of global stores?</a:t>
            </a:r>
          </a:p>
          <a:p>
            <a:endParaRPr lang="en-AU" b="0" dirty="0">
              <a:highlight>
                <a:srgbClr val="FFFF00"/>
              </a:highlight>
            </a:endParaRPr>
          </a:p>
          <a:p>
            <a:r>
              <a:rPr lang="en-AU" b="0" dirty="0">
                <a:highlight>
                  <a:srgbClr val="FFFF00"/>
                </a:highlight>
              </a:rPr>
              <a:t>It’s the basics. When they train staff, </a:t>
            </a:r>
            <a:r>
              <a:rPr lang="en-AU" b="0" dirty="0" err="1">
                <a:highlight>
                  <a:srgbClr val="FFFF00"/>
                </a:highlight>
              </a:rPr>
              <a:t>Mcdonalds</a:t>
            </a:r>
            <a:r>
              <a:rPr lang="en-AU" b="0" dirty="0">
                <a:highlight>
                  <a:srgbClr val="FFFF00"/>
                </a:highlight>
              </a:rPr>
              <a:t> breaks their service down to individual layers. The “Basics” of each product. Staff master the basics first &amp; then progress through to delivering full products.</a:t>
            </a:r>
          </a:p>
          <a:p>
            <a:endParaRPr lang="en-AU" b="0" dirty="0">
              <a:highlight>
                <a:srgbClr val="FFFF00"/>
              </a:highlight>
            </a:endParaRPr>
          </a:p>
          <a:p>
            <a:r>
              <a:rPr lang="en-AU" b="0" dirty="0">
                <a:highlight>
                  <a:srgbClr val="FFFF00"/>
                </a:highlight>
              </a:rPr>
              <a:t>I haven’t worked @ </a:t>
            </a:r>
            <a:r>
              <a:rPr lang="en-AU" b="0" dirty="0" err="1">
                <a:highlight>
                  <a:srgbClr val="FFFF00"/>
                </a:highlight>
              </a:rPr>
              <a:t>mcdonalds</a:t>
            </a:r>
            <a:r>
              <a:rPr lang="en-AU" b="0" dirty="0">
                <a:highlight>
                  <a:srgbClr val="FFFF00"/>
                </a:highlight>
              </a:rPr>
              <a:t> for over ten years- I can still tell you the exact method for making a big mac. I mastered the basics.</a:t>
            </a:r>
            <a:br>
              <a:rPr lang="en-AU" b="0" dirty="0">
                <a:highlight>
                  <a:srgbClr val="FFFF00"/>
                </a:highlight>
              </a:rPr>
            </a:br>
            <a:endParaRPr lang="en-AU" b="0" dirty="0">
              <a:highlight>
                <a:srgbClr val="FFFF00"/>
              </a:highlight>
            </a:endParaRPr>
          </a:p>
          <a:p>
            <a:r>
              <a:rPr lang="en-AU" b="0" dirty="0">
                <a:highlight>
                  <a:srgbClr val="FFFF00"/>
                </a:highlight>
              </a:rPr>
              <a:t>Now everyone here will have a different understanding of what the “Azure Security Basics” are – I’m going to walk through this in three sections – Design &amp; Architecture + Initial Deployments &amp; Minimum recommended level + Beyond the </a:t>
            </a:r>
            <a:r>
              <a:rPr lang="en-AU" dirty="0">
                <a:highlight>
                  <a:srgbClr val="FFFF00"/>
                </a:highlight>
              </a:rPr>
              <a:t>basics</a:t>
            </a:r>
          </a:p>
        </p:txBody>
      </p:sp>
      <p:sp>
        <p:nvSpPr>
          <p:cNvPr id="4" name="Slide Number Placeholder 3"/>
          <p:cNvSpPr>
            <a:spLocks noGrp="1"/>
          </p:cNvSpPr>
          <p:nvPr>
            <p:ph type="sldNum" sz="quarter" idx="5"/>
          </p:nvPr>
        </p:nvSpPr>
        <p:spPr/>
        <p:txBody>
          <a:bodyPr/>
          <a:lstStyle/>
          <a:p>
            <a:fld id="{A4331FC3-5F1D-49A8-A00C-7B49927AE066}" type="slidenum">
              <a:rPr lang="en-AU" smtClean="0"/>
              <a:t>3</a:t>
            </a:fld>
            <a:endParaRPr lang="en-AU"/>
          </a:p>
        </p:txBody>
      </p:sp>
    </p:spTree>
    <p:extLst>
      <p:ext uri="{BB962C8B-B14F-4D97-AF65-F5344CB8AC3E}">
        <p14:creationId xmlns:p14="http://schemas.microsoft.com/office/powerpoint/2010/main" val="223602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rPr>
              <a:t>There’s probably about 50 different quotes and lines I could use here – My favorite is from the art of war. “</a:t>
            </a:r>
            <a:r>
              <a:rPr lang="en-US" sz="1200" b="0" i="0" kern="1200" dirty="0">
                <a:solidFill>
                  <a:schemeClr val="tx1"/>
                </a:solidFill>
                <a:effectLst/>
                <a:latin typeface="+mn-lt"/>
                <a:ea typeface="+mn-ea"/>
                <a:cs typeface="+mn-cs"/>
              </a:rPr>
              <a:t>Ponder and deliberate before you make a move”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rPr>
              <a:t>ALL secure systems are well documented &amp; understood. I would be willing to contend that a system can’t be secure without a decent design &amp; Architecture. </a:t>
            </a:r>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4</a:t>
            </a:fld>
            <a:endParaRPr lang="en-AU"/>
          </a:p>
        </p:txBody>
      </p:sp>
    </p:spTree>
    <p:extLst>
      <p:ext uri="{BB962C8B-B14F-4D97-AF65-F5344CB8AC3E}">
        <p14:creationId xmlns:p14="http://schemas.microsoft.com/office/powerpoint/2010/main" val="4284855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you’re new to a service like Azure, deploying in haste can really cause issues. </a:t>
            </a:r>
            <a:br>
              <a:rPr lang="en-AU" dirty="0"/>
            </a:br>
            <a:r>
              <a:rPr lang="en-AU" dirty="0"/>
              <a:t>The DevOps mantra of “fail fast” can really result in huge issues – spend some time</a:t>
            </a:r>
          </a:p>
          <a:p>
            <a:endParaRPr lang="en-AU" dirty="0"/>
          </a:p>
          <a:p>
            <a:r>
              <a:rPr lang="en-AU" dirty="0"/>
              <a:t>ITERATE on both your constraints &amp; requirements – As you work through each section, this will bring more into </a:t>
            </a:r>
          </a:p>
          <a:p>
            <a:endParaRPr lang="en-AU" dirty="0"/>
          </a:p>
          <a:p>
            <a:r>
              <a:rPr lang="en-AU" dirty="0"/>
              <a:t>Each of these requirements are effectively a lever – Spend some time messing with each of them &amp; understand the impact to your new deployment. </a:t>
            </a:r>
          </a:p>
        </p:txBody>
      </p:sp>
      <p:sp>
        <p:nvSpPr>
          <p:cNvPr id="4" name="Slide Number Placeholder 3"/>
          <p:cNvSpPr>
            <a:spLocks noGrp="1"/>
          </p:cNvSpPr>
          <p:nvPr>
            <p:ph type="sldNum" sz="quarter" idx="5"/>
          </p:nvPr>
        </p:nvSpPr>
        <p:spPr/>
        <p:txBody>
          <a:bodyPr/>
          <a:lstStyle/>
          <a:p>
            <a:fld id="{A4331FC3-5F1D-49A8-A00C-7B49927AE066}" type="slidenum">
              <a:rPr lang="en-AU" smtClean="0"/>
              <a:t>5</a:t>
            </a:fld>
            <a:endParaRPr lang="en-AU"/>
          </a:p>
        </p:txBody>
      </p:sp>
    </p:spTree>
    <p:extLst>
      <p:ext uri="{BB962C8B-B14F-4D97-AF65-F5344CB8AC3E}">
        <p14:creationId xmlns:p14="http://schemas.microsoft.com/office/powerpoint/2010/main" val="722154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Now that you understand what you actually need, spend some time selecting your products.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You probably have come to the realisation that you might have had a slightly wrong idea?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Select each product based on its capability – Security should be a consideration, but NOT your primary driver.</a:t>
            </a:r>
            <a:br>
              <a:rPr lang="en-AU" dirty="0"/>
            </a:br>
            <a:r>
              <a:rPr lang="en-AU" dirty="0"/>
              <a:t>Now the reason for this is simple – Good security engineers know that well implemented systems will be inherently secure – If you lock a system down to the nth degree, you will breed workaround &amp; changes to the system. </a:t>
            </a:r>
            <a:br>
              <a:rPr lang="en-AU" dirty="0"/>
            </a:br>
            <a:r>
              <a:rPr lang="en-AU" dirty="0"/>
              <a:t>Often they are even more insecure than your concern.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you’re coming at this from security only – have a way to invalidate a selection. TRY not to use this if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SaaS is king. COTS  PaaS when you need to build. Modern IaaS is better than IaaS -&gt; Remind yourself why you moved to cloud.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a:t>
            </a:r>
          </a:p>
        </p:txBody>
      </p:sp>
      <p:sp>
        <p:nvSpPr>
          <p:cNvPr id="4" name="Slide Number Placeholder 3"/>
          <p:cNvSpPr>
            <a:spLocks noGrp="1"/>
          </p:cNvSpPr>
          <p:nvPr>
            <p:ph type="sldNum" sz="quarter" idx="5"/>
          </p:nvPr>
        </p:nvSpPr>
        <p:spPr/>
        <p:txBody>
          <a:bodyPr/>
          <a:lstStyle/>
          <a:p>
            <a:fld id="{A4331FC3-5F1D-49A8-A00C-7B49927AE066}" type="slidenum">
              <a:rPr lang="en-AU" smtClean="0"/>
              <a:t>6</a:t>
            </a:fld>
            <a:endParaRPr lang="en-AU"/>
          </a:p>
        </p:txBody>
      </p:sp>
    </p:spTree>
    <p:extLst>
      <p:ext uri="{BB962C8B-B14F-4D97-AF65-F5344CB8AC3E}">
        <p14:creationId xmlns:p14="http://schemas.microsoft.com/office/powerpoint/2010/main" val="4141443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u="none" dirty="0"/>
              <a:t>ITERATE until you have answered all of these questions. </a:t>
            </a:r>
            <a:br>
              <a:rPr lang="en-AU" u="none" dirty="0"/>
            </a:br>
            <a:br>
              <a:rPr lang="en-AU" u="none" dirty="0"/>
            </a:br>
            <a:r>
              <a:rPr lang="en-AU" u="none" dirty="0"/>
              <a:t>How have you minimised attack surface area?</a:t>
            </a:r>
          </a:p>
          <a:p>
            <a:r>
              <a:rPr lang="en-AU" u="none" dirty="0"/>
              <a:t>What are your secure defaults?</a:t>
            </a:r>
          </a:p>
          <a:p>
            <a:r>
              <a:rPr lang="en-AU" u="none" dirty="0"/>
              <a:t>Are you using a least privilege access model?</a:t>
            </a:r>
          </a:p>
          <a:p>
            <a:r>
              <a:rPr lang="en-AU" u="none" dirty="0"/>
              <a:t>What are your defence in depth controls?</a:t>
            </a:r>
          </a:p>
          <a:p>
            <a:r>
              <a:rPr lang="en-AU" u="none" dirty="0"/>
              <a:t>Do you handle failure in a secure manner?</a:t>
            </a:r>
          </a:p>
          <a:p>
            <a:r>
              <a:rPr lang="en-AU" u="none" dirty="0"/>
              <a:t>How do you verify services? Do you implicitly trust everything?</a:t>
            </a:r>
          </a:p>
          <a:p>
            <a:r>
              <a:rPr lang="en-AU" u="none" dirty="0"/>
              <a:t>How is authentication and authorisation implemented?</a:t>
            </a:r>
          </a:p>
          <a:p>
            <a:r>
              <a:rPr lang="en-AU" u="none" dirty="0"/>
              <a:t>How do you handle an incident?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u="none" dirty="0"/>
              <a:t>What data would be available in an incident response scenario? </a:t>
            </a:r>
          </a:p>
          <a:p>
            <a:r>
              <a:rPr lang="en-AU" u="none" dirty="0"/>
              <a:t>Can you run in a degraded state?</a:t>
            </a:r>
          </a:p>
          <a:p>
            <a:r>
              <a:rPr lang="en-AU" u="none" dirty="0"/>
              <a:t>How do you handle BCDR?</a:t>
            </a:r>
          </a:p>
          <a:p>
            <a:r>
              <a:rPr lang="en-AU" u="none" dirty="0"/>
              <a:t>Where are you storing secrets? </a:t>
            </a:r>
          </a:p>
          <a:p>
            <a:r>
              <a:rPr lang="en-AU" u="none" dirty="0"/>
              <a:t>What is the deployment method? </a:t>
            </a:r>
          </a:p>
          <a:p>
            <a:r>
              <a:rPr lang="en-AU" u="none" dirty="0"/>
              <a:t>Are you vulnerable to supply chain or misconfiguration?</a:t>
            </a:r>
            <a:br>
              <a:rPr lang="en-AU" u="none" dirty="0"/>
            </a:br>
            <a:r>
              <a:rPr lang="en-AU" u="none" dirty="0"/>
              <a:t>How do you guarantee compliance with internal standards? Industry standards?</a:t>
            </a:r>
          </a:p>
          <a:p>
            <a:r>
              <a:rPr lang="en-AU" u="none" dirty="0"/>
              <a:t>Do you have security by obscurity? – hopefully not</a:t>
            </a:r>
          </a:p>
          <a:p>
            <a:r>
              <a:rPr lang="en-AU" u="none" dirty="0"/>
              <a:t>What monitoring have you placed on the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u="none" dirty="0"/>
              <a:t>What data is contained in the systems? Have you identified </a:t>
            </a:r>
            <a:r>
              <a:rPr lang="en-US" sz="1200" b="0" i="0" kern="1200" dirty="0">
                <a:solidFill>
                  <a:schemeClr val="tx1"/>
                </a:solidFill>
                <a:effectLst/>
                <a:latin typeface="+mn-lt"/>
                <a:ea typeface="+mn-ea"/>
                <a:cs typeface="+mn-cs"/>
              </a:rPr>
              <a:t>business critical/most sensitive data?</a:t>
            </a:r>
            <a:br>
              <a:rPr lang="en-AU" u="none" dirty="0"/>
            </a:br>
            <a:r>
              <a:rPr lang="en-AU" u="none" dirty="0"/>
              <a:t>How have you implemented segmentation? </a:t>
            </a:r>
          </a:p>
          <a:p>
            <a:r>
              <a:rPr lang="en-AU" u="none" dirty="0"/>
              <a:t>Do you need data to be encrypted? At rest OR in transit?</a:t>
            </a:r>
          </a:p>
          <a:p>
            <a:r>
              <a:rPr lang="en-AU" u="none" dirty="0"/>
              <a:t>Have you got a requirement for separate identity domains?</a:t>
            </a:r>
          </a:p>
          <a:p>
            <a:r>
              <a:rPr lang="en-AU" u="none" dirty="0"/>
              <a:t>How do users securely administer this solution?</a:t>
            </a:r>
          </a:p>
          <a:p>
            <a:endParaRPr lang="en-AU" dirty="0"/>
          </a:p>
        </p:txBody>
      </p:sp>
      <p:sp>
        <p:nvSpPr>
          <p:cNvPr id="4" name="Slide Number Placeholder 3"/>
          <p:cNvSpPr>
            <a:spLocks noGrp="1"/>
          </p:cNvSpPr>
          <p:nvPr>
            <p:ph type="sldNum" sz="quarter" idx="5"/>
          </p:nvPr>
        </p:nvSpPr>
        <p:spPr/>
        <p:txBody>
          <a:bodyPr/>
          <a:lstStyle/>
          <a:p>
            <a:fld id="{A4331FC3-5F1D-49A8-A00C-7B49927AE066}" type="slidenum">
              <a:rPr lang="en-AU" smtClean="0"/>
              <a:t>7</a:t>
            </a:fld>
            <a:endParaRPr lang="en-AU"/>
          </a:p>
        </p:txBody>
      </p:sp>
    </p:spTree>
    <p:extLst>
      <p:ext uri="{BB962C8B-B14F-4D97-AF65-F5344CB8AC3E}">
        <p14:creationId xmlns:p14="http://schemas.microsoft.com/office/powerpoint/2010/main" val="2749923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now have a new design or architecture – You’ve got your proverbial Jar of dirt. </a:t>
            </a:r>
            <a:br>
              <a:rPr lang="en-AU" dirty="0"/>
            </a:br>
            <a:br>
              <a:rPr lang="en-AU" dirty="0"/>
            </a:br>
            <a:r>
              <a:rPr lang="en-AU" dirty="0"/>
              <a:t>Don’t assume you a finished here. </a:t>
            </a:r>
          </a:p>
          <a:p>
            <a:endParaRPr lang="en-AU" dirty="0"/>
          </a:p>
          <a:p>
            <a:r>
              <a:rPr lang="en-AU" dirty="0"/>
              <a:t>Validate your original requirements</a:t>
            </a:r>
          </a:p>
          <a:p>
            <a:r>
              <a:rPr lang="en-AU" dirty="0"/>
              <a:t>Complete a threat model – if I attack here what happens, if I break this what happens. Bring in the responsible parties and complete this as a team – If I bring a dev to the table with a web application, they will often let me know where issues are. </a:t>
            </a:r>
          </a:p>
          <a:p>
            <a:r>
              <a:rPr lang="en-AU" dirty="0"/>
              <a:t>Security is a broad area &amp; you can’t expect to be across EVERYTHING.</a:t>
            </a:r>
          </a:p>
          <a:p>
            <a:endParaRPr lang="en-AU" dirty="0"/>
          </a:p>
          <a:p>
            <a:r>
              <a:rPr lang="en-AU" dirty="0"/>
              <a:t>If it’s important enough, ask an independent party to validate – Doesn’t have to be a consultant like me, just someone else in your team who isn’t on the project.</a:t>
            </a:r>
          </a:p>
          <a:p>
            <a:endParaRPr lang="en-AU" dirty="0"/>
          </a:p>
          <a:p>
            <a:r>
              <a:rPr lang="en-AU" dirty="0"/>
              <a:t>I suppose by now you’re saying James this is all well and good, but designing from scratch really is a pain in the backside – couple of resources to really save you some time. </a:t>
            </a:r>
          </a:p>
        </p:txBody>
      </p:sp>
      <p:sp>
        <p:nvSpPr>
          <p:cNvPr id="4" name="Slide Number Placeholder 3"/>
          <p:cNvSpPr>
            <a:spLocks noGrp="1"/>
          </p:cNvSpPr>
          <p:nvPr>
            <p:ph type="sldNum" sz="quarter" idx="5"/>
          </p:nvPr>
        </p:nvSpPr>
        <p:spPr/>
        <p:txBody>
          <a:bodyPr/>
          <a:lstStyle/>
          <a:p>
            <a:fld id="{A4331FC3-5F1D-49A8-A00C-7B49927AE066}" type="slidenum">
              <a:rPr lang="en-AU" smtClean="0"/>
              <a:t>8</a:t>
            </a:fld>
            <a:endParaRPr lang="en-AU"/>
          </a:p>
        </p:txBody>
      </p:sp>
    </p:spTree>
    <p:extLst>
      <p:ext uri="{BB962C8B-B14F-4D97-AF65-F5344CB8AC3E}">
        <p14:creationId xmlns:p14="http://schemas.microsoft.com/office/powerpoint/2010/main" val="945093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Who here came to see Mark </a:t>
            </a:r>
            <a:r>
              <a:rPr lang="en-US" dirty="0" err="1"/>
              <a:t>Sinos</a:t>
            </a:r>
            <a:r>
              <a:rPr lang="en-US" dirty="0"/>
              <a:t> present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247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0C17-DD7C-4493-8A97-6B4708DFFD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6F957F3-881C-42CE-879C-42FD47EF39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0649A31-F9D0-406C-B4E1-69B2A5B51A60}"/>
              </a:ext>
            </a:extLst>
          </p:cNvPr>
          <p:cNvSpPr>
            <a:spLocks noGrp="1"/>
          </p:cNvSpPr>
          <p:nvPr>
            <p:ph type="dt" sz="half" idx="10"/>
          </p:nvPr>
        </p:nvSpPr>
        <p:spPr/>
        <p:txBody>
          <a:bodyPr/>
          <a:lstStyle/>
          <a:p>
            <a:fld id="{6E55B7E9-E8EB-4EE8-A014-12A878B0CB15}" type="datetimeFigureOut">
              <a:rPr lang="en-AU" smtClean="0"/>
              <a:t>15/08/2019</a:t>
            </a:fld>
            <a:endParaRPr lang="en-AU"/>
          </a:p>
        </p:txBody>
      </p:sp>
      <p:sp>
        <p:nvSpPr>
          <p:cNvPr id="5" name="Footer Placeholder 4">
            <a:extLst>
              <a:ext uri="{FF2B5EF4-FFF2-40B4-BE49-F238E27FC236}">
                <a16:creationId xmlns:a16="http://schemas.microsoft.com/office/drawing/2014/main" id="{86DF14EB-6D25-4DC0-AC2C-C0B87817F2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2A96C0F-63D6-407C-8A94-A645C0AF62DA}"/>
              </a:ext>
            </a:extLst>
          </p:cNvPr>
          <p:cNvSpPr>
            <a:spLocks noGrp="1"/>
          </p:cNvSpPr>
          <p:nvPr>
            <p:ph type="sldNum" sz="quarter" idx="12"/>
          </p:nvPr>
        </p:nvSpPr>
        <p:spPr/>
        <p:txBody>
          <a:bodyPr/>
          <a:lstStyle/>
          <a:p>
            <a:fld id="{0F6B2CE6-A175-4C9D-A989-D214B78B1458}" type="slidenum">
              <a:rPr lang="en-AU" smtClean="0"/>
              <a:t>‹#›</a:t>
            </a:fld>
            <a:endParaRPr lang="en-AU"/>
          </a:p>
        </p:txBody>
      </p:sp>
    </p:spTree>
    <p:extLst>
      <p:ext uri="{BB962C8B-B14F-4D97-AF65-F5344CB8AC3E}">
        <p14:creationId xmlns:p14="http://schemas.microsoft.com/office/powerpoint/2010/main" val="1227983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9333-05F6-4257-8EB0-B25BEEC480A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119629C-C8BA-44A2-8AE1-608D9D01B2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0DAC605-5500-4B3F-870B-A872853AC616}"/>
              </a:ext>
            </a:extLst>
          </p:cNvPr>
          <p:cNvSpPr>
            <a:spLocks noGrp="1"/>
          </p:cNvSpPr>
          <p:nvPr>
            <p:ph type="dt" sz="half" idx="10"/>
          </p:nvPr>
        </p:nvSpPr>
        <p:spPr/>
        <p:txBody>
          <a:bodyPr/>
          <a:lstStyle/>
          <a:p>
            <a:fld id="{6E55B7E9-E8EB-4EE8-A014-12A878B0CB15}" type="datetimeFigureOut">
              <a:rPr lang="en-AU" smtClean="0"/>
              <a:t>15/08/2019</a:t>
            </a:fld>
            <a:endParaRPr lang="en-AU"/>
          </a:p>
        </p:txBody>
      </p:sp>
      <p:sp>
        <p:nvSpPr>
          <p:cNvPr id="5" name="Footer Placeholder 4">
            <a:extLst>
              <a:ext uri="{FF2B5EF4-FFF2-40B4-BE49-F238E27FC236}">
                <a16:creationId xmlns:a16="http://schemas.microsoft.com/office/drawing/2014/main" id="{F6CF3959-460F-477C-A49B-B495FFFFE65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AB4502-6141-4ED2-B48B-FC111D2D5C5F}"/>
              </a:ext>
            </a:extLst>
          </p:cNvPr>
          <p:cNvSpPr>
            <a:spLocks noGrp="1"/>
          </p:cNvSpPr>
          <p:nvPr>
            <p:ph type="sldNum" sz="quarter" idx="12"/>
          </p:nvPr>
        </p:nvSpPr>
        <p:spPr/>
        <p:txBody>
          <a:bodyPr/>
          <a:lstStyle/>
          <a:p>
            <a:fld id="{0F6B2CE6-A175-4C9D-A989-D214B78B1458}" type="slidenum">
              <a:rPr lang="en-AU" smtClean="0"/>
              <a:t>‹#›</a:t>
            </a:fld>
            <a:endParaRPr lang="en-AU"/>
          </a:p>
        </p:txBody>
      </p:sp>
    </p:spTree>
    <p:extLst>
      <p:ext uri="{BB962C8B-B14F-4D97-AF65-F5344CB8AC3E}">
        <p14:creationId xmlns:p14="http://schemas.microsoft.com/office/powerpoint/2010/main" val="413168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6A10D5-5FA1-4CC4-AB36-944A7B2A25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A54A3EB-9476-428B-9FAC-741117BEF8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A77337F-DB8E-48DD-B16D-D99BADEC0C4A}"/>
              </a:ext>
            </a:extLst>
          </p:cNvPr>
          <p:cNvSpPr>
            <a:spLocks noGrp="1"/>
          </p:cNvSpPr>
          <p:nvPr>
            <p:ph type="dt" sz="half" idx="10"/>
          </p:nvPr>
        </p:nvSpPr>
        <p:spPr/>
        <p:txBody>
          <a:bodyPr/>
          <a:lstStyle/>
          <a:p>
            <a:fld id="{6E55B7E9-E8EB-4EE8-A014-12A878B0CB15}" type="datetimeFigureOut">
              <a:rPr lang="en-AU" smtClean="0"/>
              <a:t>15/08/2019</a:t>
            </a:fld>
            <a:endParaRPr lang="en-AU"/>
          </a:p>
        </p:txBody>
      </p:sp>
      <p:sp>
        <p:nvSpPr>
          <p:cNvPr id="5" name="Footer Placeholder 4">
            <a:extLst>
              <a:ext uri="{FF2B5EF4-FFF2-40B4-BE49-F238E27FC236}">
                <a16:creationId xmlns:a16="http://schemas.microsoft.com/office/drawing/2014/main" id="{8116F75D-4312-465F-A392-BADA227773F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C33156E-CFA3-41F1-9BD4-A139745BB7F6}"/>
              </a:ext>
            </a:extLst>
          </p:cNvPr>
          <p:cNvSpPr>
            <a:spLocks noGrp="1"/>
          </p:cNvSpPr>
          <p:nvPr>
            <p:ph type="sldNum" sz="quarter" idx="12"/>
          </p:nvPr>
        </p:nvSpPr>
        <p:spPr/>
        <p:txBody>
          <a:bodyPr/>
          <a:lstStyle/>
          <a:p>
            <a:fld id="{0F6B2CE6-A175-4C9D-A989-D214B78B1458}" type="slidenum">
              <a:rPr lang="en-AU" smtClean="0"/>
              <a:t>‹#›</a:t>
            </a:fld>
            <a:endParaRPr lang="en-AU"/>
          </a:p>
        </p:txBody>
      </p:sp>
    </p:spTree>
    <p:extLst>
      <p:ext uri="{BB962C8B-B14F-4D97-AF65-F5344CB8AC3E}">
        <p14:creationId xmlns:p14="http://schemas.microsoft.com/office/powerpoint/2010/main" val="3562184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4578103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F22A1-AF12-4041-BD50-6488D8D004C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F7818D3-DE8F-4E1A-8968-784587DC23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11A605A-4CFB-49A2-B9C0-D5D55DB38C09}"/>
              </a:ext>
            </a:extLst>
          </p:cNvPr>
          <p:cNvSpPr>
            <a:spLocks noGrp="1"/>
          </p:cNvSpPr>
          <p:nvPr>
            <p:ph type="dt" sz="half" idx="10"/>
          </p:nvPr>
        </p:nvSpPr>
        <p:spPr/>
        <p:txBody>
          <a:bodyPr/>
          <a:lstStyle/>
          <a:p>
            <a:fld id="{6E55B7E9-E8EB-4EE8-A014-12A878B0CB15}" type="datetimeFigureOut">
              <a:rPr lang="en-AU" smtClean="0"/>
              <a:t>15/08/2019</a:t>
            </a:fld>
            <a:endParaRPr lang="en-AU"/>
          </a:p>
        </p:txBody>
      </p:sp>
      <p:sp>
        <p:nvSpPr>
          <p:cNvPr id="5" name="Footer Placeholder 4">
            <a:extLst>
              <a:ext uri="{FF2B5EF4-FFF2-40B4-BE49-F238E27FC236}">
                <a16:creationId xmlns:a16="http://schemas.microsoft.com/office/drawing/2014/main" id="{615CCB38-AA40-4668-B9A5-5E6FB52E1A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D42BB43-DA93-416A-8140-D04437520659}"/>
              </a:ext>
            </a:extLst>
          </p:cNvPr>
          <p:cNvSpPr>
            <a:spLocks noGrp="1"/>
          </p:cNvSpPr>
          <p:nvPr>
            <p:ph type="sldNum" sz="quarter" idx="12"/>
          </p:nvPr>
        </p:nvSpPr>
        <p:spPr/>
        <p:txBody>
          <a:bodyPr/>
          <a:lstStyle/>
          <a:p>
            <a:fld id="{0F6B2CE6-A175-4C9D-A989-D214B78B1458}" type="slidenum">
              <a:rPr lang="en-AU" smtClean="0"/>
              <a:t>‹#›</a:t>
            </a:fld>
            <a:endParaRPr lang="en-AU"/>
          </a:p>
        </p:txBody>
      </p:sp>
    </p:spTree>
    <p:extLst>
      <p:ext uri="{BB962C8B-B14F-4D97-AF65-F5344CB8AC3E}">
        <p14:creationId xmlns:p14="http://schemas.microsoft.com/office/powerpoint/2010/main" val="272705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D75A-1E81-4E03-9606-DF57C50244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7C82F4D-9B93-4DBB-8ECA-7FEEB3AC4C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0A8D59-A65B-4B90-A8BB-D16E30958297}"/>
              </a:ext>
            </a:extLst>
          </p:cNvPr>
          <p:cNvSpPr>
            <a:spLocks noGrp="1"/>
          </p:cNvSpPr>
          <p:nvPr>
            <p:ph type="dt" sz="half" idx="10"/>
          </p:nvPr>
        </p:nvSpPr>
        <p:spPr/>
        <p:txBody>
          <a:bodyPr/>
          <a:lstStyle/>
          <a:p>
            <a:fld id="{6E55B7E9-E8EB-4EE8-A014-12A878B0CB15}" type="datetimeFigureOut">
              <a:rPr lang="en-AU" smtClean="0"/>
              <a:t>15/08/2019</a:t>
            </a:fld>
            <a:endParaRPr lang="en-AU"/>
          </a:p>
        </p:txBody>
      </p:sp>
      <p:sp>
        <p:nvSpPr>
          <p:cNvPr id="5" name="Footer Placeholder 4">
            <a:extLst>
              <a:ext uri="{FF2B5EF4-FFF2-40B4-BE49-F238E27FC236}">
                <a16:creationId xmlns:a16="http://schemas.microsoft.com/office/drawing/2014/main" id="{2EA5AC52-60FA-451E-B2EA-050D0412C16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EF09388-D403-453C-B190-05A8F7B4163E}"/>
              </a:ext>
            </a:extLst>
          </p:cNvPr>
          <p:cNvSpPr>
            <a:spLocks noGrp="1"/>
          </p:cNvSpPr>
          <p:nvPr>
            <p:ph type="sldNum" sz="quarter" idx="12"/>
          </p:nvPr>
        </p:nvSpPr>
        <p:spPr/>
        <p:txBody>
          <a:bodyPr/>
          <a:lstStyle/>
          <a:p>
            <a:fld id="{0F6B2CE6-A175-4C9D-A989-D214B78B1458}" type="slidenum">
              <a:rPr lang="en-AU" smtClean="0"/>
              <a:t>‹#›</a:t>
            </a:fld>
            <a:endParaRPr lang="en-AU"/>
          </a:p>
        </p:txBody>
      </p:sp>
    </p:spTree>
    <p:extLst>
      <p:ext uri="{BB962C8B-B14F-4D97-AF65-F5344CB8AC3E}">
        <p14:creationId xmlns:p14="http://schemas.microsoft.com/office/powerpoint/2010/main" val="304415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83F1-17F5-4B76-9074-7144BD9D98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370F25B-D5A4-4904-B776-1F5714F4C0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611B42E-CD33-4089-9C23-F60E0AE12D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05D3E09-597D-494F-9F69-BA9BA6383F51}"/>
              </a:ext>
            </a:extLst>
          </p:cNvPr>
          <p:cNvSpPr>
            <a:spLocks noGrp="1"/>
          </p:cNvSpPr>
          <p:nvPr>
            <p:ph type="dt" sz="half" idx="10"/>
          </p:nvPr>
        </p:nvSpPr>
        <p:spPr/>
        <p:txBody>
          <a:bodyPr/>
          <a:lstStyle/>
          <a:p>
            <a:fld id="{6E55B7E9-E8EB-4EE8-A014-12A878B0CB15}" type="datetimeFigureOut">
              <a:rPr lang="en-AU" smtClean="0"/>
              <a:t>15/08/2019</a:t>
            </a:fld>
            <a:endParaRPr lang="en-AU"/>
          </a:p>
        </p:txBody>
      </p:sp>
      <p:sp>
        <p:nvSpPr>
          <p:cNvPr id="6" name="Footer Placeholder 5">
            <a:extLst>
              <a:ext uri="{FF2B5EF4-FFF2-40B4-BE49-F238E27FC236}">
                <a16:creationId xmlns:a16="http://schemas.microsoft.com/office/drawing/2014/main" id="{565B38AA-F526-49ED-A1F5-AAF6EC9C19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3336482-8916-43AE-B42B-075ABB645F71}"/>
              </a:ext>
            </a:extLst>
          </p:cNvPr>
          <p:cNvSpPr>
            <a:spLocks noGrp="1"/>
          </p:cNvSpPr>
          <p:nvPr>
            <p:ph type="sldNum" sz="quarter" idx="12"/>
          </p:nvPr>
        </p:nvSpPr>
        <p:spPr/>
        <p:txBody>
          <a:bodyPr/>
          <a:lstStyle/>
          <a:p>
            <a:fld id="{0F6B2CE6-A175-4C9D-A989-D214B78B1458}" type="slidenum">
              <a:rPr lang="en-AU" smtClean="0"/>
              <a:t>‹#›</a:t>
            </a:fld>
            <a:endParaRPr lang="en-AU"/>
          </a:p>
        </p:txBody>
      </p:sp>
    </p:spTree>
    <p:extLst>
      <p:ext uri="{BB962C8B-B14F-4D97-AF65-F5344CB8AC3E}">
        <p14:creationId xmlns:p14="http://schemas.microsoft.com/office/powerpoint/2010/main" val="3129864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858EE-2A2C-488F-BCF8-903D72F8857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666CF39-7BD5-41B9-A4BA-7773768205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36191B-7814-4508-80AA-8FF29B4687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D0A868C7-285C-469C-9659-6438BC1ECB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1A73DA-F8F9-44BB-9E43-0243D5EB2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38C8EA8-D821-469A-B079-C6F2696B7F52}"/>
              </a:ext>
            </a:extLst>
          </p:cNvPr>
          <p:cNvSpPr>
            <a:spLocks noGrp="1"/>
          </p:cNvSpPr>
          <p:nvPr>
            <p:ph type="dt" sz="half" idx="10"/>
          </p:nvPr>
        </p:nvSpPr>
        <p:spPr/>
        <p:txBody>
          <a:bodyPr/>
          <a:lstStyle/>
          <a:p>
            <a:fld id="{6E55B7E9-E8EB-4EE8-A014-12A878B0CB15}" type="datetimeFigureOut">
              <a:rPr lang="en-AU" smtClean="0"/>
              <a:t>15/08/2019</a:t>
            </a:fld>
            <a:endParaRPr lang="en-AU"/>
          </a:p>
        </p:txBody>
      </p:sp>
      <p:sp>
        <p:nvSpPr>
          <p:cNvPr id="8" name="Footer Placeholder 7">
            <a:extLst>
              <a:ext uri="{FF2B5EF4-FFF2-40B4-BE49-F238E27FC236}">
                <a16:creationId xmlns:a16="http://schemas.microsoft.com/office/drawing/2014/main" id="{1E320FF5-9E74-41D2-85D8-D518D4BA637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EA866D4-DF82-460C-86E7-D71BCEA3F956}"/>
              </a:ext>
            </a:extLst>
          </p:cNvPr>
          <p:cNvSpPr>
            <a:spLocks noGrp="1"/>
          </p:cNvSpPr>
          <p:nvPr>
            <p:ph type="sldNum" sz="quarter" idx="12"/>
          </p:nvPr>
        </p:nvSpPr>
        <p:spPr/>
        <p:txBody>
          <a:bodyPr/>
          <a:lstStyle/>
          <a:p>
            <a:fld id="{0F6B2CE6-A175-4C9D-A989-D214B78B1458}" type="slidenum">
              <a:rPr lang="en-AU" smtClean="0"/>
              <a:t>‹#›</a:t>
            </a:fld>
            <a:endParaRPr lang="en-AU"/>
          </a:p>
        </p:txBody>
      </p:sp>
    </p:spTree>
    <p:extLst>
      <p:ext uri="{BB962C8B-B14F-4D97-AF65-F5344CB8AC3E}">
        <p14:creationId xmlns:p14="http://schemas.microsoft.com/office/powerpoint/2010/main" val="1968281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C364-F61B-43FC-8701-DC0C4B7DDD3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BCC77E4-1DE1-4923-8321-F93A14B77B0D}"/>
              </a:ext>
            </a:extLst>
          </p:cNvPr>
          <p:cNvSpPr>
            <a:spLocks noGrp="1"/>
          </p:cNvSpPr>
          <p:nvPr>
            <p:ph type="dt" sz="half" idx="10"/>
          </p:nvPr>
        </p:nvSpPr>
        <p:spPr/>
        <p:txBody>
          <a:bodyPr/>
          <a:lstStyle/>
          <a:p>
            <a:fld id="{6E55B7E9-E8EB-4EE8-A014-12A878B0CB15}" type="datetimeFigureOut">
              <a:rPr lang="en-AU" smtClean="0"/>
              <a:t>15/08/2019</a:t>
            </a:fld>
            <a:endParaRPr lang="en-AU"/>
          </a:p>
        </p:txBody>
      </p:sp>
      <p:sp>
        <p:nvSpPr>
          <p:cNvPr id="4" name="Footer Placeholder 3">
            <a:extLst>
              <a:ext uri="{FF2B5EF4-FFF2-40B4-BE49-F238E27FC236}">
                <a16:creationId xmlns:a16="http://schemas.microsoft.com/office/drawing/2014/main" id="{3908AFF9-01B8-468D-A4B2-E2A615F8CC7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7D24824-DBBC-4992-8B5E-43EA100ECEAE}"/>
              </a:ext>
            </a:extLst>
          </p:cNvPr>
          <p:cNvSpPr>
            <a:spLocks noGrp="1"/>
          </p:cNvSpPr>
          <p:nvPr>
            <p:ph type="sldNum" sz="quarter" idx="12"/>
          </p:nvPr>
        </p:nvSpPr>
        <p:spPr/>
        <p:txBody>
          <a:bodyPr/>
          <a:lstStyle/>
          <a:p>
            <a:fld id="{0F6B2CE6-A175-4C9D-A989-D214B78B1458}" type="slidenum">
              <a:rPr lang="en-AU" smtClean="0"/>
              <a:t>‹#›</a:t>
            </a:fld>
            <a:endParaRPr lang="en-AU"/>
          </a:p>
        </p:txBody>
      </p:sp>
    </p:spTree>
    <p:extLst>
      <p:ext uri="{BB962C8B-B14F-4D97-AF65-F5344CB8AC3E}">
        <p14:creationId xmlns:p14="http://schemas.microsoft.com/office/powerpoint/2010/main" val="4161093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DBC8B-61AE-4C75-8E8C-0220214B5899}"/>
              </a:ext>
            </a:extLst>
          </p:cNvPr>
          <p:cNvSpPr>
            <a:spLocks noGrp="1"/>
          </p:cNvSpPr>
          <p:nvPr>
            <p:ph type="dt" sz="half" idx="10"/>
          </p:nvPr>
        </p:nvSpPr>
        <p:spPr/>
        <p:txBody>
          <a:bodyPr/>
          <a:lstStyle/>
          <a:p>
            <a:fld id="{6E55B7E9-E8EB-4EE8-A014-12A878B0CB15}" type="datetimeFigureOut">
              <a:rPr lang="en-AU" smtClean="0"/>
              <a:t>15/08/2019</a:t>
            </a:fld>
            <a:endParaRPr lang="en-AU"/>
          </a:p>
        </p:txBody>
      </p:sp>
      <p:sp>
        <p:nvSpPr>
          <p:cNvPr id="3" name="Footer Placeholder 2">
            <a:extLst>
              <a:ext uri="{FF2B5EF4-FFF2-40B4-BE49-F238E27FC236}">
                <a16:creationId xmlns:a16="http://schemas.microsoft.com/office/drawing/2014/main" id="{F8F3B87F-C703-45F9-BC76-F6571407145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0DB64D7-E770-44A9-81D7-74DB2E56CD73}"/>
              </a:ext>
            </a:extLst>
          </p:cNvPr>
          <p:cNvSpPr>
            <a:spLocks noGrp="1"/>
          </p:cNvSpPr>
          <p:nvPr>
            <p:ph type="sldNum" sz="quarter" idx="12"/>
          </p:nvPr>
        </p:nvSpPr>
        <p:spPr/>
        <p:txBody>
          <a:bodyPr/>
          <a:lstStyle/>
          <a:p>
            <a:fld id="{0F6B2CE6-A175-4C9D-A989-D214B78B1458}" type="slidenum">
              <a:rPr lang="en-AU" smtClean="0"/>
              <a:t>‹#›</a:t>
            </a:fld>
            <a:endParaRPr lang="en-AU"/>
          </a:p>
        </p:txBody>
      </p:sp>
    </p:spTree>
    <p:extLst>
      <p:ext uri="{BB962C8B-B14F-4D97-AF65-F5344CB8AC3E}">
        <p14:creationId xmlns:p14="http://schemas.microsoft.com/office/powerpoint/2010/main" val="33034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0D5A-D291-40C8-A7CD-C310D30E39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4FB7256-7F92-4BE0-AAAB-44254FE85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492A0E5-0903-4B3A-A4CF-2F0A3AF2E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C6C228-32BD-47EB-B74B-431C886F6496}"/>
              </a:ext>
            </a:extLst>
          </p:cNvPr>
          <p:cNvSpPr>
            <a:spLocks noGrp="1"/>
          </p:cNvSpPr>
          <p:nvPr>
            <p:ph type="dt" sz="half" idx="10"/>
          </p:nvPr>
        </p:nvSpPr>
        <p:spPr/>
        <p:txBody>
          <a:bodyPr/>
          <a:lstStyle/>
          <a:p>
            <a:fld id="{6E55B7E9-E8EB-4EE8-A014-12A878B0CB15}" type="datetimeFigureOut">
              <a:rPr lang="en-AU" smtClean="0"/>
              <a:t>15/08/2019</a:t>
            </a:fld>
            <a:endParaRPr lang="en-AU"/>
          </a:p>
        </p:txBody>
      </p:sp>
      <p:sp>
        <p:nvSpPr>
          <p:cNvPr id="6" name="Footer Placeholder 5">
            <a:extLst>
              <a:ext uri="{FF2B5EF4-FFF2-40B4-BE49-F238E27FC236}">
                <a16:creationId xmlns:a16="http://schemas.microsoft.com/office/drawing/2014/main" id="{5A4A0B78-6C7B-4503-A902-3107A94B9CF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E11BA8E-9A80-4695-87D6-64749C68515E}"/>
              </a:ext>
            </a:extLst>
          </p:cNvPr>
          <p:cNvSpPr>
            <a:spLocks noGrp="1"/>
          </p:cNvSpPr>
          <p:nvPr>
            <p:ph type="sldNum" sz="quarter" idx="12"/>
          </p:nvPr>
        </p:nvSpPr>
        <p:spPr/>
        <p:txBody>
          <a:bodyPr/>
          <a:lstStyle/>
          <a:p>
            <a:fld id="{0F6B2CE6-A175-4C9D-A989-D214B78B1458}" type="slidenum">
              <a:rPr lang="en-AU" smtClean="0"/>
              <a:t>‹#›</a:t>
            </a:fld>
            <a:endParaRPr lang="en-AU"/>
          </a:p>
        </p:txBody>
      </p:sp>
    </p:spTree>
    <p:extLst>
      <p:ext uri="{BB962C8B-B14F-4D97-AF65-F5344CB8AC3E}">
        <p14:creationId xmlns:p14="http://schemas.microsoft.com/office/powerpoint/2010/main" val="1445383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6DA5-1AA0-4F12-8335-D2036AE86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1089727-3B7C-4F79-AA33-21354936C1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7E0860CD-E211-41FC-A4D6-B9D19894A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98BEAB-36A7-458F-AF4D-B405D54128F6}"/>
              </a:ext>
            </a:extLst>
          </p:cNvPr>
          <p:cNvSpPr>
            <a:spLocks noGrp="1"/>
          </p:cNvSpPr>
          <p:nvPr>
            <p:ph type="dt" sz="half" idx="10"/>
          </p:nvPr>
        </p:nvSpPr>
        <p:spPr/>
        <p:txBody>
          <a:bodyPr/>
          <a:lstStyle/>
          <a:p>
            <a:fld id="{6E55B7E9-E8EB-4EE8-A014-12A878B0CB15}" type="datetimeFigureOut">
              <a:rPr lang="en-AU" smtClean="0"/>
              <a:t>15/08/2019</a:t>
            </a:fld>
            <a:endParaRPr lang="en-AU"/>
          </a:p>
        </p:txBody>
      </p:sp>
      <p:sp>
        <p:nvSpPr>
          <p:cNvPr id="6" name="Footer Placeholder 5">
            <a:extLst>
              <a:ext uri="{FF2B5EF4-FFF2-40B4-BE49-F238E27FC236}">
                <a16:creationId xmlns:a16="http://schemas.microsoft.com/office/drawing/2014/main" id="{7938128A-E291-421F-8B65-80B49D9E143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99B6EC7-C271-448A-A0C0-341374B0E7FD}"/>
              </a:ext>
            </a:extLst>
          </p:cNvPr>
          <p:cNvSpPr>
            <a:spLocks noGrp="1"/>
          </p:cNvSpPr>
          <p:nvPr>
            <p:ph type="sldNum" sz="quarter" idx="12"/>
          </p:nvPr>
        </p:nvSpPr>
        <p:spPr/>
        <p:txBody>
          <a:bodyPr/>
          <a:lstStyle/>
          <a:p>
            <a:fld id="{0F6B2CE6-A175-4C9D-A989-D214B78B1458}" type="slidenum">
              <a:rPr lang="en-AU" smtClean="0"/>
              <a:t>‹#›</a:t>
            </a:fld>
            <a:endParaRPr lang="en-AU"/>
          </a:p>
        </p:txBody>
      </p:sp>
    </p:spTree>
    <p:extLst>
      <p:ext uri="{BB962C8B-B14F-4D97-AF65-F5344CB8AC3E}">
        <p14:creationId xmlns:p14="http://schemas.microsoft.com/office/powerpoint/2010/main" val="687546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FABC90-0C4C-44F7-924E-97A3DAFEC8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2E9CE1E-E0BD-4183-9DF2-87E2FB3B01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8A5913A-F9AF-4BBF-B352-4C53E89AF1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5B7E9-E8EB-4EE8-A014-12A878B0CB15}" type="datetimeFigureOut">
              <a:rPr lang="en-AU" smtClean="0"/>
              <a:t>15/08/2019</a:t>
            </a:fld>
            <a:endParaRPr lang="en-AU"/>
          </a:p>
        </p:txBody>
      </p:sp>
      <p:sp>
        <p:nvSpPr>
          <p:cNvPr id="5" name="Footer Placeholder 4">
            <a:extLst>
              <a:ext uri="{FF2B5EF4-FFF2-40B4-BE49-F238E27FC236}">
                <a16:creationId xmlns:a16="http://schemas.microsoft.com/office/drawing/2014/main" id="{795FBB4F-0988-4CCD-BC24-60EB245917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E9426F78-4446-433C-B9E1-780CBD7448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6B2CE6-A175-4C9D-A989-D214B78B1458}" type="slidenum">
              <a:rPr lang="en-AU" smtClean="0"/>
              <a:t>‹#›</a:t>
            </a:fld>
            <a:endParaRPr lang="en-AU"/>
          </a:p>
        </p:txBody>
      </p:sp>
    </p:spTree>
    <p:extLst>
      <p:ext uri="{BB962C8B-B14F-4D97-AF65-F5344CB8AC3E}">
        <p14:creationId xmlns:p14="http://schemas.microsoft.com/office/powerpoint/2010/main" val="878449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2820240152"/>
      </p:ext>
    </p:extLst>
  </p:cSld>
  <p:clrMap bg1="lt1" tx1="dk1" bg2="lt2" tx2="dk2" accent1="accent1" accent2="accent2" accent3="accent3" accent4="accent4" accent5="accent5" accent6="accent6" hlink="hlink" folHlink="folHlink"/>
  <p:sldLayoutIdLst>
    <p:sldLayoutId id="2147483661" r:id="rId1"/>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security/blueprints/au-protected-iaaswa-overview" TargetMode="External"/><Relationship Id="rId7" Type="http://schemas.openxmlformats.org/officeDocument/2006/relationships/image" Target="../media/image63.tmp"/><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2.tmp"/><Relationship Id="rId5" Type="http://schemas.openxmlformats.org/officeDocument/2006/relationships/image" Target="../media/image61.tmp"/><Relationship Id="rId4" Type="http://schemas.openxmlformats.org/officeDocument/2006/relationships/image" Target="../media/image60.tmp"/></Relationships>
</file>

<file path=ppt/slides/_rels/slide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azsk.azurewebsites.ne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rchitecture/cloud-adoption/governance/journeys/index"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role-based-access-control/custom-rol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8.tmp"/><Relationship Id="rId4" Type="http://schemas.openxmlformats.org/officeDocument/2006/relationships/hyperlink" Target="https://docs.microsoft.com/en-us/azure/active-directory/users-groups-roles/roles-custom-overview"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linkedin.com/in/jamesauchte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tmp"/><Relationship Id="rId5" Type="http://schemas.openxmlformats.org/officeDocument/2006/relationships/image" Target="../media/image2.png"/><Relationship Id="rId4" Type="http://schemas.openxmlformats.org/officeDocument/2006/relationships/hyperlink" Target="https://jamesauchter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itnews.com.au/news/spy-chiefs-fret-over-outsourcers-ibm-and-hpe-after-chinese-commercial-hacks-517224"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owasp.org/index.php/Security_by_Design_Principl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loud.google.com/docs/enterprise/best-practices-for-enterprise-organizations" TargetMode="External"/><Relationship Id="rId5" Type="http://schemas.openxmlformats.org/officeDocument/2006/relationships/hyperlink" Target="https://aws.amazon.com/whitepapers/aws-security-best-practices/" TargetMode="External"/><Relationship Id="rId4" Type="http://schemas.openxmlformats.org/officeDocument/2006/relationships/hyperlink" Target="https://docs.microsoft.com/en-us/azure/security/fundamentals/best-practices-and-pattern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www.microsoft.com/security/blog/2019/01/17/windows-defender-atp-integrates-with-microsoft-information-protection-to-discover-protect-and-monitor-sensitive-data-on-windows-devices/"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29.png"/><Relationship Id="rId47" Type="http://schemas.openxmlformats.org/officeDocument/2006/relationships/hyperlink" Target="https://docs.microsoft.com/en-us/azure/security-center/security-center-just-in-time" TargetMode="External"/><Relationship Id="rId63" Type="http://schemas.openxmlformats.org/officeDocument/2006/relationships/hyperlink" Target="https://docs.microsoft.com/en-us/azure/active-directory-b2c/" TargetMode="External"/><Relationship Id="rId68" Type="http://schemas.openxmlformats.org/officeDocument/2006/relationships/image" Target="../media/image37.svg"/><Relationship Id="rId84" Type="http://schemas.openxmlformats.org/officeDocument/2006/relationships/image" Target="../media/image45.png"/><Relationship Id="rId89" Type="http://schemas.openxmlformats.org/officeDocument/2006/relationships/image" Target="../media/image47.png"/><Relationship Id="rId112" Type="http://schemas.openxmlformats.org/officeDocument/2006/relationships/hyperlink" Target="https://www.microsoft.com/trustcenter" TargetMode="External"/><Relationship Id="rId133" Type="http://schemas.openxmlformats.org/officeDocument/2006/relationships/hyperlink" Target="https://www.microsoft.com/en-us/microsoftservices/campaigns/cybersecurity-protection.aspx#stage-3"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www.microsoft.com/en-us/cloud-platform/windows-server-security" TargetMode="External"/><Relationship Id="rId11" Type="http://schemas.openxmlformats.org/officeDocument/2006/relationships/image" Target="../media/image15.png"/><Relationship Id="rId32" Type="http://schemas.openxmlformats.org/officeDocument/2006/relationships/image" Target="../media/image24.png"/><Relationship Id="rId37" Type="http://schemas.openxmlformats.org/officeDocument/2006/relationships/hyperlink" Target="https://developer.microsoft.com/en-us/windows/iot" TargetMode="External"/><Relationship Id="rId53" Type="http://schemas.openxmlformats.org/officeDocument/2006/relationships/hyperlink" Target="https://aka.ms/graphsecuritydocs" TargetMode="External"/><Relationship Id="rId58" Type="http://schemas.openxmlformats.org/officeDocument/2006/relationships/image" Target="../media/image33.png"/><Relationship Id="rId74" Type="http://schemas.openxmlformats.org/officeDocument/2006/relationships/hyperlink" Target="https://docs.microsoft.com/en-us/information-protection/get-started/requirements-applications" TargetMode="External"/><Relationship Id="rId79" Type="http://schemas.openxmlformats.org/officeDocument/2006/relationships/image" Target="../media/image43.png"/><Relationship Id="rId102" Type="http://schemas.openxmlformats.org/officeDocument/2006/relationships/image" Target="../media/image52.png"/><Relationship Id="rId123" Type="http://schemas.openxmlformats.org/officeDocument/2006/relationships/image" Target="../media/image57.png"/><Relationship Id="rId128" Type="http://schemas.openxmlformats.org/officeDocument/2006/relationships/hyperlink" Target="https://blogs.office.com/2013/10/28/office-365-compliance-controls-data-loss-prevention/" TargetMode="External"/><Relationship Id="rId5" Type="http://schemas.openxmlformats.org/officeDocument/2006/relationships/image" Target="../media/image10.png"/><Relationship Id="rId90" Type="http://schemas.openxmlformats.org/officeDocument/2006/relationships/image" Target="../media/image48.png"/><Relationship Id="rId95" Type="http://schemas.openxmlformats.org/officeDocument/2006/relationships/hyperlink" Target="https://docs.microsoft.com/en-us/azure/azure-policy/azure-policy-introduction" TargetMode="External"/><Relationship Id="rId14" Type="http://schemas.openxmlformats.org/officeDocument/2006/relationships/image" Target="../media/image18.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30" Type="http://schemas.openxmlformats.org/officeDocument/2006/relationships/image" Target="../media/image22.png"/><Relationship Id="rId35" Type="http://schemas.openxmlformats.org/officeDocument/2006/relationships/image" Target="../media/image27.png"/><Relationship Id="rId43" Type="http://schemas.openxmlformats.org/officeDocument/2006/relationships/image" Target="../media/image30.emf"/><Relationship Id="rId48" Type="http://schemas.openxmlformats.org/officeDocument/2006/relationships/hyperlink" Target="https://docs.microsoft.com/en-us/azure/security-center/security-center-monitoring" TargetMode="External"/><Relationship Id="rId56" Type="http://schemas.openxmlformats.org/officeDocument/2006/relationships/hyperlink" Target="https://docs.microsoft.com/en-us/azure/security-center/security-center-adaptive-application" TargetMode="External"/><Relationship Id="rId64" Type="http://schemas.openxmlformats.org/officeDocument/2006/relationships/hyperlink" Target="https://docs.microsoft.com/en-us/azure/active-directory/active-directory-b2b-what-is-azure-ad-b2b" TargetMode="External"/><Relationship Id="rId69" Type="http://schemas.openxmlformats.org/officeDocument/2006/relationships/hyperlink" Target="http://www.iiconsortium.org/pdf/SMM_Description_and_Intended_Use_2018-04-09.pdf" TargetMode="External"/><Relationship Id="rId77" Type="http://schemas.openxmlformats.org/officeDocument/2006/relationships/image" Target="../media/image41.png"/><Relationship Id="rId100" Type="http://schemas.openxmlformats.org/officeDocument/2006/relationships/hyperlink" Target="https://www.microsoft.com/en-us/WindowsForBusiness/Windows-security" TargetMode="External"/><Relationship Id="rId105" Type="http://schemas.openxmlformats.org/officeDocument/2006/relationships/hyperlink" Target="https://docs.microsoft.com/en-us/windows/security/threat-protection/windows-defender-atp/secure-score-dashboard-windows-defender-advanced-threat-protection" TargetMode="External"/><Relationship Id="rId113" Type="http://schemas.openxmlformats.org/officeDocument/2006/relationships/hyperlink" Target="https://www.microsoft.com/security/intelligence" TargetMode="External"/><Relationship Id="rId118" Type="http://schemas.openxmlformats.org/officeDocument/2006/relationships/hyperlink" Target="https://docs.microsoft.com/en-us/azure/firewall/overview" TargetMode="External"/><Relationship Id="rId126" Type="http://schemas.openxmlformats.org/officeDocument/2006/relationships/hyperlink" Target="https://msdn.microsoft.com/en-us/library/dn948096.aspx" TargetMode="External"/><Relationship Id="rId8" Type="http://schemas.openxmlformats.org/officeDocument/2006/relationships/image" Target="../media/image13.svg"/><Relationship Id="rId51" Type="http://schemas.openxmlformats.org/officeDocument/2006/relationships/hyperlink" Target="https://www.microsoft.com/en-us/cloud-platform/cloud-app-security" TargetMode="External"/><Relationship Id="rId72" Type="http://schemas.openxmlformats.org/officeDocument/2006/relationships/hyperlink" Target="https://www.microsoft.com/en-us/cloud-platform/azure-information-protection" TargetMode="External"/><Relationship Id="rId80" Type="http://schemas.openxmlformats.org/officeDocument/2006/relationships/hyperlink" Target="https://blogs.technet.microsoft.com/enterprisemobility/2015/09/08/sealpath-brings-rms-protection-to-autocad/" TargetMode="External"/><Relationship Id="rId85" Type="http://schemas.openxmlformats.org/officeDocument/2006/relationships/hyperlink" Target="https://docs.microsoft.com/en-us/azure/virtual-network/security-overview" TargetMode="External"/><Relationship Id="rId93" Type="http://schemas.openxmlformats.org/officeDocument/2006/relationships/hyperlink" Target="https://azure.microsoft.com/en-us/services/site-recovery/" TargetMode="External"/><Relationship Id="rId98" Type="http://schemas.openxmlformats.org/officeDocument/2006/relationships/hyperlink" Target="https://technet.microsoft.com/en-us/itpro/windows/keep-secure/windows-10-security-guide" TargetMode="External"/><Relationship Id="rId121" Type="http://schemas.openxmlformats.org/officeDocument/2006/relationships/hyperlink" Target="https://aka.ms/AzureSentinel" TargetMode="External"/><Relationship Id="rId3" Type="http://schemas.openxmlformats.org/officeDocument/2006/relationships/image" Target="../media/image8.png"/><Relationship Id="rId12" Type="http://schemas.openxmlformats.org/officeDocument/2006/relationships/image" Target="../media/image16.png"/><Relationship Id="rId17" Type="http://schemas.openxmlformats.org/officeDocument/2006/relationships/hyperlink" Target="https://support.office.com/en-us/article/Introducing-the-Office-365-Secure-Score-c9e7160f-2c34-4bd0-a548-5ddcc862eaef" TargetMode="External"/><Relationship Id="rId25" Type="http://schemas.openxmlformats.org/officeDocument/2006/relationships/hyperlink" Target="https://aka.ms/ESAE" TargetMode="External"/><Relationship Id="rId33" Type="http://schemas.openxmlformats.org/officeDocument/2006/relationships/image" Target="../media/image25.png"/><Relationship Id="rId38" Type="http://schemas.openxmlformats.org/officeDocument/2006/relationships/hyperlink" Target="https://www.microsoft.com/en-us/iot-central/" TargetMode="External"/><Relationship Id="rId46" Type="http://schemas.openxmlformats.org/officeDocument/2006/relationships/hyperlink" Target="https://docs.microsoft.com/en-us/azure/security-center/security-center-intro" TargetMode="External"/><Relationship Id="rId59" Type="http://schemas.openxmlformats.org/officeDocument/2006/relationships/hyperlink" Target="https://docs.microsoft.com/en-us/azure/active-directory/active-directory-privileged-identity-management-configure" TargetMode="External"/><Relationship Id="rId67" Type="http://schemas.openxmlformats.org/officeDocument/2006/relationships/image" Target="../media/image36.png"/><Relationship Id="rId103" Type="http://schemas.openxmlformats.org/officeDocument/2006/relationships/hyperlink" Target="https://www.microsoft.com/en-us/WindowsForBusiness/windows-atp" TargetMode="External"/><Relationship Id="rId108" Type="http://schemas.openxmlformats.org/officeDocument/2006/relationships/hyperlink" Target="https://azure.microsoft.com/en-us/services/expressroute/" TargetMode="External"/><Relationship Id="rId116" Type="http://schemas.openxmlformats.org/officeDocument/2006/relationships/hyperlink" Target="http://aka.ms/pam" TargetMode="External"/><Relationship Id="rId124" Type="http://schemas.openxmlformats.org/officeDocument/2006/relationships/hyperlink" Target="https://docs.microsoft.com/en-us/azure/sql-database/sql-database-threat-detection" TargetMode="External"/><Relationship Id="rId129" Type="http://schemas.openxmlformats.org/officeDocument/2006/relationships/hyperlink" Target="https://support.office.com/en-us/article/Manage-data-governance-in-Office-365-48064107-fed2-4db0-9e5c-aa5ddd5ccb09"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54" Type="http://schemas.openxmlformats.org/officeDocument/2006/relationships/hyperlink" Target="https://www.microsoft.com/en-us/security/threat-protection" TargetMode="External"/><Relationship Id="rId62" Type="http://schemas.openxmlformats.org/officeDocument/2006/relationships/hyperlink" Target="https://docs.microsoft.com/en-us/azure/active-directory/active-directory-identityprotection" TargetMode="External"/><Relationship Id="rId70" Type="http://schemas.openxmlformats.org/officeDocument/2006/relationships/hyperlink" Target="https://azure.microsoft.com/en-us/blog/introducing-microsoft-azure-sphere-secure-and-power-the-intelligent-edge/" TargetMode="External"/><Relationship Id="rId75" Type="http://schemas.openxmlformats.org/officeDocument/2006/relationships/image" Target="../media/image39.jpg"/><Relationship Id="rId83" Type="http://schemas.openxmlformats.org/officeDocument/2006/relationships/hyperlink" Target="https://docs.microsoft.com/en-us/azure/key-vault/key-vault-overview" TargetMode="External"/><Relationship Id="rId88" Type="http://schemas.openxmlformats.org/officeDocument/2006/relationships/hyperlink" Target="https://docs.microsoft.com/en-us/azure/security/azure-security-antimalware" TargetMode="External"/><Relationship Id="rId91" Type="http://schemas.openxmlformats.org/officeDocument/2006/relationships/hyperlink" Target="https://docs.microsoft.com/en-us/azure/security/azure-security-disk-encryption" TargetMode="External"/><Relationship Id="rId96" Type="http://schemas.openxmlformats.org/officeDocument/2006/relationships/hyperlink" Target="https://azure.microsoft.com/en-us/blog/azure-confidential-computing/" TargetMode="External"/><Relationship Id="rId111" Type="http://schemas.openxmlformats.org/officeDocument/2006/relationships/hyperlink" Target="https://aka.ms/STP" TargetMode="External"/><Relationship Id="rId132" Type="http://schemas.openxmlformats.org/officeDocument/2006/relationships/hyperlink" Target="https://docs.microsoft.com/en-us/windows/security/threat-protection/windows-defender-atp/microsoft-threat-experts" TargetMode="External"/><Relationship Id="rId1" Type="http://schemas.openxmlformats.org/officeDocument/2006/relationships/slideLayout" Target="../slideLayouts/slideLayout12.xml"/><Relationship Id="rId6" Type="http://schemas.openxmlformats.org/officeDocument/2006/relationships/image" Target="../media/image11.svg"/><Relationship Id="rId15" Type="http://schemas.openxmlformats.org/officeDocument/2006/relationships/image" Target="../media/image19.pn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20.png"/><Relationship Id="rId36" Type="http://schemas.openxmlformats.org/officeDocument/2006/relationships/image" Target="../media/image28.svg"/><Relationship Id="rId49" Type="http://schemas.openxmlformats.org/officeDocument/2006/relationships/hyperlink" Target="https://docs.microsoft.com/en-us/windows/security/threat-protection/windows-defender-atp/windows-defender-advanced-threat-protection" TargetMode="External"/><Relationship Id="rId57" Type="http://schemas.openxmlformats.org/officeDocument/2006/relationships/hyperlink" Target="https://docs.microsoft.com/en-us/azure/active-directory/authentication/multi-factor-authentication" TargetMode="External"/><Relationship Id="rId106" Type="http://schemas.openxmlformats.org/officeDocument/2006/relationships/hyperlink" Target="https://docs.microsoft.com/en-us/windows/security/threat-protection/windows-defender-atp/threat-analytics-dashboard-windows-defender-advanced-threat-protection" TargetMode="External"/><Relationship Id="rId114" Type="http://schemas.openxmlformats.org/officeDocument/2006/relationships/hyperlink" Target="https://technet.microsoft.com/en-us/windows-server-docs/security/guarded-fabric-shielded-vm/guarded-fabric-and-shielded-vms" TargetMode="External"/><Relationship Id="rId119" Type="http://schemas.openxmlformats.org/officeDocument/2006/relationships/image" Target="../media/image55.png"/><Relationship Id="rId127" Type="http://schemas.openxmlformats.org/officeDocument/2006/relationships/hyperlink" Target="https://azure.microsoft.com/en-us/blog/introducing-sql-information-protection-for-azure-sql-database-and-on-premises-sql-server/" TargetMode="External"/><Relationship Id="rId10" Type="http://schemas.openxmlformats.org/officeDocument/2006/relationships/image" Target="../media/image14.png"/><Relationship Id="rId31" Type="http://schemas.openxmlformats.org/officeDocument/2006/relationships/image" Target="../media/image23.png"/><Relationship Id="rId44" Type="http://schemas.openxmlformats.org/officeDocument/2006/relationships/image" Target="../media/image31.png"/><Relationship Id="rId52" Type="http://schemas.openxmlformats.org/officeDocument/2006/relationships/image" Target="../media/image32.png"/><Relationship Id="rId60" Type="http://schemas.openxmlformats.org/officeDocument/2006/relationships/hyperlink" Target="https://docs.microsoft.com/en-us/windows/security/identity-protection/hello-for-business/hello-identity-verification" TargetMode="External"/><Relationship Id="rId65" Type="http://schemas.openxmlformats.org/officeDocument/2006/relationships/image" Target="../media/image35.png"/><Relationship Id="rId73" Type="http://schemas.openxmlformats.org/officeDocument/2006/relationships/hyperlink" Target="https://blogs.technet.microsoft.com/enterprisemobility/2016/08/10/azure-information-protection-with-hyok-hold-your-own-key/" TargetMode="External"/><Relationship Id="rId78" Type="http://schemas.openxmlformats.org/officeDocument/2006/relationships/image" Target="../media/image42.png"/><Relationship Id="rId81" Type="http://schemas.openxmlformats.org/officeDocument/2006/relationships/image" Target="../media/image44.png"/><Relationship Id="rId86" Type="http://schemas.openxmlformats.org/officeDocument/2006/relationships/hyperlink" Target="https://docs.microsoft.com/en-us/azure/application-gateway/application-gateway-web-application-firewall-overview" TargetMode="External"/><Relationship Id="rId94" Type="http://schemas.openxmlformats.org/officeDocument/2006/relationships/image" Target="../media/image49.png"/><Relationship Id="rId99" Type="http://schemas.openxmlformats.org/officeDocument/2006/relationships/image" Target="../media/image51.emf"/><Relationship Id="rId101" Type="http://schemas.openxmlformats.org/officeDocument/2006/relationships/hyperlink" Target="https://docs.microsoft.com/en-us/windows/deployment/windows-10-pro-in-s-mode" TargetMode="External"/><Relationship Id="rId122" Type="http://schemas.openxmlformats.org/officeDocument/2006/relationships/hyperlink" Target="https://docs.microsoft.com/en-us/azure/active-directory/active-directory-conditional-access-azure-portal" TargetMode="External"/><Relationship Id="rId130"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4" Type="http://schemas.openxmlformats.org/officeDocument/2006/relationships/image" Target="../media/image9.svg"/><Relationship Id="rId9" Type="http://schemas.openxmlformats.org/officeDocument/2006/relationships/hyperlink" Target="https://docs.microsoft.com/en-us/sccm/" TargetMode="External"/><Relationship Id="rId13" Type="http://schemas.openxmlformats.org/officeDocument/2006/relationships/image" Target="../media/image17.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image" Target="../media/image54.png"/><Relationship Id="rId34" Type="http://schemas.openxmlformats.org/officeDocument/2006/relationships/image" Target="../media/image26.emf"/><Relationship Id="rId50" Type="http://schemas.openxmlformats.org/officeDocument/2006/relationships/hyperlink" Target="https://support.office.com/en-us/article/Office-365-ATP-for-SharePoint-OneDrive-and-Microsoft-Teams-26261670-db33-4c53-b125-af0662c34607" TargetMode="External"/><Relationship Id="rId55" Type="http://schemas.openxmlformats.org/officeDocument/2006/relationships/hyperlink" Target="https://aka.ms/SIEMConnect" TargetMode="External"/><Relationship Id="rId76" Type="http://schemas.openxmlformats.org/officeDocument/2006/relationships/image" Target="../media/image40.png"/><Relationship Id="rId97" Type="http://schemas.openxmlformats.org/officeDocument/2006/relationships/image" Target="../media/image50.png"/><Relationship Id="rId104" Type="http://schemas.openxmlformats.org/officeDocument/2006/relationships/image" Target="../media/image53.jpg"/><Relationship Id="rId120" Type="http://schemas.openxmlformats.org/officeDocument/2006/relationships/image" Target="../media/image56.svg"/><Relationship Id="rId125" Type="http://schemas.openxmlformats.org/officeDocument/2006/relationships/image" Target="../media/image58.png"/><Relationship Id="rId7" Type="http://schemas.openxmlformats.org/officeDocument/2006/relationships/image" Target="../media/image12.png"/><Relationship Id="rId71" Type="http://schemas.openxmlformats.org/officeDocument/2006/relationships/image" Target="../media/image38.png"/><Relationship Id="rId92" Type="http://schemas.openxmlformats.org/officeDocument/2006/relationships/hyperlink" Target="https://docs.microsoft.com/en-us/azure/virtual-network/ddos-protection-overview" TargetMode="External"/><Relationship Id="rId2" Type="http://schemas.openxmlformats.org/officeDocument/2006/relationships/notesSlide" Target="../notesSlides/notesSlide9.xml"/><Relationship Id="rId29" Type="http://schemas.openxmlformats.org/officeDocument/2006/relationships/image" Target="../media/image21.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www.microsoft.com/en-us/cloud-platform/microsoft-intune" TargetMode="External"/><Relationship Id="rId66" Type="http://schemas.openxmlformats.org/officeDocument/2006/relationships/hyperlink" Target="https://docs.microsoft.com/en-us/azure/iot-hub/iot-hub-security-architecture" TargetMode="External"/><Relationship Id="rId87" Type="http://schemas.openxmlformats.org/officeDocument/2006/relationships/image" Target="../media/image46.png"/><Relationship Id="rId110" Type="http://schemas.openxmlformats.org/officeDocument/2006/relationships/hyperlink" Target="http://www.microsoft.com/SDL" TargetMode="External"/><Relationship Id="rId115" Type="http://schemas.openxmlformats.org/officeDocument/2006/relationships/hyperlink" Target="https://azure.microsoft.com/en-us/blog/security-and-compliance-in-azure-stack/" TargetMode="External"/><Relationship Id="rId131" Type="http://schemas.openxmlformats.org/officeDocument/2006/relationships/image" Target="../media/image59.png"/><Relationship Id="rId61" Type="http://schemas.openxmlformats.org/officeDocument/2006/relationships/image" Target="../media/image34.jpeg"/><Relationship Id="rId82" Type="http://schemas.openxmlformats.org/officeDocument/2006/relationships/hyperlink" Target="https://docs.microsoft.com/en-us/azure/information-protection/deploy-use/deploy-aip-scanner" TargetMode="External"/><Relationship Id="rId19" Type="http://schemas.openxmlformats.org/officeDocument/2006/relationships/hyperlink" Target="https://aka.ms/O365SecRoadma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nature, water&#10;&#10;Description automatically generated">
            <a:extLst>
              <a:ext uri="{FF2B5EF4-FFF2-40B4-BE49-F238E27FC236}">
                <a16:creationId xmlns:a16="http://schemas.microsoft.com/office/drawing/2014/main" id="{B77D29F0-2127-460D-9B4F-0ECAAC620E88}"/>
              </a:ext>
            </a:extLst>
          </p:cNvPr>
          <p:cNvPicPr>
            <a:picLocks noChangeAspect="1"/>
          </p:cNvPicPr>
          <p:nvPr/>
        </p:nvPicPr>
        <p:blipFill rotWithShape="1">
          <a:blip r:embed="rId3"/>
          <a:srcRect t="15730"/>
          <a:stretch/>
        </p:blipFill>
        <p:spPr>
          <a:xfrm>
            <a:off x="0" y="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2DA3A1B-D3AE-4085-BA4D-C074D9C092F2}"/>
              </a:ext>
            </a:extLst>
          </p:cNvPr>
          <p:cNvSpPr>
            <a:spLocks noGrp="1"/>
          </p:cNvSpPr>
          <p:nvPr>
            <p:ph type="ctrTitle"/>
          </p:nvPr>
        </p:nvSpPr>
        <p:spPr>
          <a:xfrm>
            <a:off x="8022021" y="3231931"/>
            <a:ext cx="3852041" cy="1834056"/>
          </a:xfrm>
        </p:spPr>
        <p:txBody>
          <a:bodyPr>
            <a:normAutofit/>
          </a:bodyPr>
          <a:lstStyle/>
          <a:p>
            <a:r>
              <a:rPr lang="en-AU" sz="4000" dirty="0"/>
              <a:t>Azure Security @ Scale</a:t>
            </a:r>
          </a:p>
        </p:txBody>
      </p:sp>
      <p:sp>
        <p:nvSpPr>
          <p:cNvPr id="3" name="Subtitle 2">
            <a:extLst>
              <a:ext uri="{FF2B5EF4-FFF2-40B4-BE49-F238E27FC236}">
                <a16:creationId xmlns:a16="http://schemas.microsoft.com/office/drawing/2014/main" id="{E44BB451-3BD3-4379-91FE-093C8D64D5E1}"/>
              </a:ext>
            </a:extLst>
          </p:cNvPr>
          <p:cNvSpPr>
            <a:spLocks noGrp="1"/>
          </p:cNvSpPr>
          <p:nvPr>
            <p:ph type="subTitle" idx="1"/>
          </p:nvPr>
        </p:nvSpPr>
        <p:spPr>
          <a:xfrm>
            <a:off x="7782910" y="5242675"/>
            <a:ext cx="4330262" cy="683284"/>
          </a:xfrm>
        </p:spPr>
        <p:txBody>
          <a:bodyPr>
            <a:normAutofit/>
          </a:bodyPr>
          <a:lstStyle/>
          <a:p>
            <a:r>
              <a:rPr lang="en-AU" sz="2000" dirty="0"/>
              <a:t>Seriously, why are we talking about the basics?</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73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27DF-3E8B-4B6C-9481-66E6885BA72B}"/>
              </a:ext>
            </a:extLst>
          </p:cNvPr>
          <p:cNvSpPr>
            <a:spLocks noGrp="1"/>
          </p:cNvSpPr>
          <p:nvPr>
            <p:ph type="title"/>
          </p:nvPr>
        </p:nvSpPr>
        <p:spPr/>
        <p:txBody>
          <a:bodyPr/>
          <a:lstStyle/>
          <a:p>
            <a:r>
              <a:rPr lang="en-AU"/>
              <a:t>Azure Compliance Blueprints!</a:t>
            </a:r>
            <a:endParaRPr lang="en-AU" dirty="0"/>
          </a:p>
        </p:txBody>
      </p:sp>
      <p:sp>
        <p:nvSpPr>
          <p:cNvPr id="10" name="Rectangle 9">
            <a:extLst>
              <a:ext uri="{FF2B5EF4-FFF2-40B4-BE49-F238E27FC236}">
                <a16:creationId xmlns:a16="http://schemas.microsoft.com/office/drawing/2014/main" id="{1987AE61-5EB1-4F3E-BBD9-262CD0DCDDFA}"/>
              </a:ext>
            </a:extLst>
          </p:cNvPr>
          <p:cNvSpPr/>
          <p:nvPr/>
        </p:nvSpPr>
        <p:spPr>
          <a:xfrm>
            <a:off x="838199" y="1476327"/>
            <a:ext cx="9560169" cy="369332"/>
          </a:xfrm>
          <a:prstGeom prst="rect">
            <a:avLst/>
          </a:prstGeom>
        </p:spPr>
        <p:txBody>
          <a:bodyPr wrap="square">
            <a:spAutoFit/>
          </a:bodyPr>
          <a:lstStyle/>
          <a:p>
            <a:r>
              <a:rPr lang="en-AU" dirty="0">
                <a:hlinkClick r:id="rId3"/>
              </a:rPr>
              <a:t>https://docs.microsoft.com/en-us/azure/security/blueprints/au-protected-iaaswa-overview</a:t>
            </a:r>
            <a:endParaRPr lang="en-AU" dirty="0"/>
          </a:p>
        </p:txBody>
      </p:sp>
      <p:pic>
        <p:nvPicPr>
          <p:cNvPr id="4" name="Picture 3" descr="A screenshot of a cell phone&#10;&#10;Description automatically generated">
            <a:extLst>
              <a:ext uri="{FF2B5EF4-FFF2-40B4-BE49-F238E27FC236}">
                <a16:creationId xmlns:a16="http://schemas.microsoft.com/office/drawing/2014/main" id="{2328E4CB-8BD4-4929-BE15-9542DC962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242" y="2028092"/>
            <a:ext cx="8888851" cy="474767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FA0667D-158B-496B-BD9D-F1789FC67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5306" y="2028092"/>
            <a:ext cx="8325954" cy="496899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015E2AD-CCE5-4B3F-8921-C22B890D46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241" y="1845659"/>
            <a:ext cx="8986836" cy="5621207"/>
          </a:xfrm>
          <a:prstGeom prst="rect">
            <a:avLst/>
          </a:prstGeom>
        </p:spPr>
      </p:pic>
      <p:grpSp>
        <p:nvGrpSpPr>
          <p:cNvPr id="16" name="Group 15">
            <a:extLst>
              <a:ext uri="{FF2B5EF4-FFF2-40B4-BE49-F238E27FC236}">
                <a16:creationId xmlns:a16="http://schemas.microsoft.com/office/drawing/2014/main" id="{3F0858B2-FF49-49D6-8266-FAEC52BD59CF}"/>
              </a:ext>
            </a:extLst>
          </p:cNvPr>
          <p:cNvGrpSpPr/>
          <p:nvPr/>
        </p:nvGrpSpPr>
        <p:grpSpPr>
          <a:xfrm>
            <a:off x="735894" y="1812819"/>
            <a:ext cx="9195183" cy="5376944"/>
            <a:chOff x="735894" y="1812819"/>
            <a:chExt cx="9195183" cy="5376944"/>
          </a:xfrm>
        </p:grpSpPr>
        <p:sp>
          <p:nvSpPr>
            <p:cNvPr id="15" name="Rectangle 14">
              <a:extLst>
                <a:ext uri="{FF2B5EF4-FFF2-40B4-BE49-F238E27FC236}">
                  <a16:creationId xmlns:a16="http://schemas.microsoft.com/office/drawing/2014/main" id="{AAB97CBD-97B7-49F5-8C68-1991C53C89B7}"/>
                </a:ext>
              </a:extLst>
            </p:cNvPr>
            <p:cNvSpPr/>
            <p:nvPr/>
          </p:nvSpPr>
          <p:spPr>
            <a:xfrm>
              <a:off x="735894" y="1812819"/>
              <a:ext cx="9195183" cy="5376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7CEADFAB-752D-4A35-ADAC-84A6F5EFD4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7323" y="1943042"/>
              <a:ext cx="7613058" cy="4914958"/>
            </a:xfrm>
            <a:prstGeom prst="rect">
              <a:avLst/>
            </a:prstGeom>
          </p:spPr>
        </p:pic>
      </p:grpSp>
    </p:spTree>
    <p:extLst>
      <p:ext uri="{BB962C8B-B14F-4D97-AF65-F5344CB8AC3E}">
        <p14:creationId xmlns:p14="http://schemas.microsoft.com/office/powerpoint/2010/main" val="85302725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nature, water, wave, man&#10;&#10;Description automatically generated">
            <a:extLst>
              <a:ext uri="{FF2B5EF4-FFF2-40B4-BE49-F238E27FC236}">
                <a16:creationId xmlns:a16="http://schemas.microsoft.com/office/drawing/2014/main" id="{8B9A98AF-F5C7-49FF-9EEF-C096306E59E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7582"/>
          <a:stretch/>
        </p:blipFill>
        <p:spPr>
          <a:xfrm>
            <a:off x="20" y="1"/>
            <a:ext cx="12191980" cy="6857999"/>
          </a:xfrm>
          <a:prstGeom prst="rect">
            <a:avLst/>
          </a:prstGeom>
        </p:spPr>
      </p:pic>
      <p:sp>
        <p:nvSpPr>
          <p:cNvPr id="2" name="Title 1">
            <a:extLst>
              <a:ext uri="{FF2B5EF4-FFF2-40B4-BE49-F238E27FC236}">
                <a16:creationId xmlns:a16="http://schemas.microsoft.com/office/drawing/2014/main" id="{18B1EFBF-4837-4162-BFC8-FE936BAC3FAA}"/>
              </a:ext>
            </a:extLst>
          </p:cNvPr>
          <p:cNvSpPr>
            <a:spLocks noGrp="1"/>
          </p:cNvSpPr>
          <p:nvPr>
            <p:ph type="ctrTitle"/>
          </p:nvPr>
        </p:nvSpPr>
        <p:spPr>
          <a:xfrm>
            <a:off x="1524000" y="2825262"/>
            <a:ext cx="9144000" cy="1197618"/>
          </a:xfrm>
        </p:spPr>
        <p:txBody>
          <a:bodyPr>
            <a:normAutofit/>
          </a:bodyPr>
          <a:lstStyle/>
          <a:p>
            <a:r>
              <a:rPr lang="en-AU" dirty="0">
                <a:solidFill>
                  <a:srgbClr val="FFFFFF"/>
                </a:solidFill>
              </a:rPr>
              <a:t>Azure Security 101</a:t>
            </a:r>
          </a:p>
        </p:txBody>
      </p:sp>
      <p:sp>
        <p:nvSpPr>
          <p:cNvPr id="3" name="Subtitle 2">
            <a:extLst>
              <a:ext uri="{FF2B5EF4-FFF2-40B4-BE49-F238E27FC236}">
                <a16:creationId xmlns:a16="http://schemas.microsoft.com/office/drawing/2014/main" id="{93359215-440B-4C23-8201-C9CCEB0A7DE9}"/>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Why on earth do I need to speak about this?</a:t>
            </a:r>
            <a:endParaRPr lang="en-AU" dirty="0">
              <a:solidFill>
                <a:srgbClr val="FFFFFF"/>
              </a:solidFill>
            </a:endParaRPr>
          </a:p>
        </p:txBody>
      </p:sp>
    </p:spTree>
    <p:extLst>
      <p:ext uri="{BB962C8B-B14F-4D97-AF65-F5344CB8AC3E}">
        <p14:creationId xmlns:p14="http://schemas.microsoft.com/office/powerpoint/2010/main" val="674435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D1B1FB-1DD1-4BFF-BA5F-0A451D1A6254}"/>
              </a:ext>
            </a:extLst>
          </p:cNvPr>
          <p:cNvSpPr>
            <a:spLocks noGrp="1"/>
          </p:cNvSpPr>
          <p:nvPr>
            <p:ph type="title"/>
          </p:nvPr>
        </p:nvSpPr>
        <p:spPr>
          <a:xfrm>
            <a:off x="863029" y="1012004"/>
            <a:ext cx="3416158" cy="4795408"/>
          </a:xfrm>
        </p:spPr>
        <p:txBody>
          <a:bodyPr>
            <a:normAutofit/>
          </a:bodyPr>
          <a:lstStyle/>
          <a:p>
            <a:r>
              <a:rPr lang="en-AU">
                <a:solidFill>
                  <a:srgbClr val="FFFFFF"/>
                </a:solidFill>
              </a:rPr>
              <a:t>Identity</a:t>
            </a:r>
          </a:p>
        </p:txBody>
      </p:sp>
      <p:graphicFrame>
        <p:nvGraphicFramePr>
          <p:cNvPr id="20" name="Content Placeholder 2">
            <a:extLst>
              <a:ext uri="{FF2B5EF4-FFF2-40B4-BE49-F238E27FC236}">
                <a16:creationId xmlns:a16="http://schemas.microsoft.com/office/drawing/2014/main" id="{9FAB532F-DF52-45F7-B248-D41E99C8947E}"/>
              </a:ext>
            </a:extLst>
          </p:cNvPr>
          <p:cNvGraphicFramePr>
            <a:graphicFrameLocks noGrp="1"/>
          </p:cNvGraphicFramePr>
          <p:nvPr>
            <p:ph idx="1"/>
            <p:extLst>
              <p:ext uri="{D42A27DB-BD31-4B8C-83A1-F6EECF244321}">
                <p14:modId xmlns:p14="http://schemas.microsoft.com/office/powerpoint/2010/main" val="1479607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02335"/>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B1FB-1DD1-4BFF-BA5F-0A451D1A6254}"/>
              </a:ext>
            </a:extLst>
          </p:cNvPr>
          <p:cNvSpPr>
            <a:spLocks noGrp="1"/>
          </p:cNvSpPr>
          <p:nvPr>
            <p:ph type="title"/>
          </p:nvPr>
        </p:nvSpPr>
        <p:spPr/>
        <p:txBody>
          <a:bodyPr/>
          <a:lstStyle/>
          <a:p>
            <a:r>
              <a:rPr lang="en-AU" dirty="0"/>
              <a:t>Deploying your environment</a:t>
            </a:r>
          </a:p>
        </p:txBody>
      </p:sp>
      <p:sp>
        <p:nvSpPr>
          <p:cNvPr id="3" name="Content Placeholder 2">
            <a:extLst>
              <a:ext uri="{FF2B5EF4-FFF2-40B4-BE49-F238E27FC236}">
                <a16:creationId xmlns:a16="http://schemas.microsoft.com/office/drawing/2014/main" id="{AAA50B90-B20B-47E7-A952-28C1AF52B61A}"/>
              </a:ext>
            </a:extLst>
          </p:cNvPr>
          <p:cNvSpPr>
            <a:spLocks noGrp="1"/>
          </p:cNvSpPr>
          <p:nvPr>
            <p:ph idx="1"/>
          </p:nvPr>
        </p:nvSpPr>
        <p:spPr/>
        <p:txBody>
          <a:bodyPr>
            <a:normAutofit/>
          </a:bodyPr>
          <a:lstStyle/>
          <a:p>
            <a:pPr lvl="0"/>
            <a:r>
              <a:rPr lang="en-AU" dirty="0"/>
              <a:t>Azure DevOps is your friend</a:t>
            </a:r>
            <a:endParaRPr lang="en-US" dirty="0"/>
          </a:p>
          <a:p>
            <a:pPr lvl="1"/>
            <a:r>
              <a:rPr lang="en-AU" dirty="0"/>
              <a:t>Source control enables easy rollback </a:t>
            </a:r>
            <a:endParaRPr lang="en-US" dirty="0"/>
          </a:p>
          <a:p>
            <a:pPr lvl="1"/>
            <a:r>
              <a:rPr lang="en-AU" dirty="0" err="1"/>
              <a:t>IaC</a:t>
            </a:r>
            <a:r>
              <a:rPr lang="en-AU" dirty="0"/>
              <a:t> is built in BCDR</a:t>
            </a:r>
            <a:endParaRPr lang="en-US" dirty="0"/>
          </a:p>
          <a:p>
            <a:pPr lvl="1"/>
            <a:r>
              <a:rPr lang="en-AU" dirty="0"/>
              <a:t>Built in Audit logs</a:t>
            </a:r>
            <a:endParaRPr lang="en-US" dirty="0"/>
          </a:p>
          <a:p>
            <a:pPr lvl="1"/>
            <a:r>
              <a:rPr lang="en-AU" dirty="0"/>
              <a:t>Properly configured deployment pipelines will minimise administrative access requirements &amp; enhance change control. </a:t>
            </a:r>
            <a:endParaRPr lang="en-US" dirty="0"/>
          </a:p>
          <a:p>
            <a:r>
              <a:rPr lang="en-US" dirty="0"/>
              <a:t>Deploying manually is fine, have a method in place to validate the security of your environment. </a:t>
            </a:r>
            <a:endParaRPr lang="en-AU" dirty="0"/>
          </a:p>
          <a:p>
            <a:r>
              <a:rPr lang="en-AU" dirty="0"/>
              <a:t>There is a wealth of tools to validate deployments – I love </a:t>
            </a:r>
            <a:r>
              <a:rPr lang="en-AU" dirty="0" err="1"/>
              <a:t>AzSK</a:t>
            </a:r>
            <a:r>
              <a:rPr lang="en-AU" dirty="0"/>
              <a:t> - </a:t>
            </a:r>
            <a:r>
              <a:rPr lang="en-AU" dirty="0">
                <a:hlinkClick r:id="rId3"/>
              </a:rPr>
              <a:t>https://azsk.azurewebsites.net/</a:t>
            </a:r>
            <a:endParaRPr lang="en-AU" dirty="0"/>
          </a:p>
        </p:txBody>
      </p:sp>
    </p:spTree>
    <p:extLst>
      <p:ext uri="{BB962C8B-B14F-4D97-AF65-F5344CB8AC3E}">
        <p14:creationId xmlns:p14="http://schemas.microsoft.com/office/powerpoint/2010/main" val="421669777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B1FB-1DD1-4BFF-BA5F-0A451D1A6254}"/>
              </a:ext>
            </a:extLst>
          </p:cNvPr>
          <p:cNvSpPr>
            <a:spLocks noGrp="1"/>
          </p:cNvSpPr>
          <p:nvPr>
            <p:ph type="title"/>
          </p:nvPr>
        </p:nvSpPr>
        <p:spPr/>
        <p:txBody>
          <a:bodyPr/>
          <a:lstStyle/>
          <a:p>
            <a:r>
              <a:rPr lang="en-AU" dirty="0"/>
              <a:t>Data protection &amp; Classification</a:t>
            </a:r>
          </a:p>
        </p:txBody>
      </p:sp>
      <p:sp>
        <p:nvSpPr>
          <p:cNvPr id="3" name="Content Placeholder 2">
            <a:extLst>
              <a:ext uri="{FF2B5EF4-FFF2-40B4-BE49-F238E27FC236}">
                <a16:creationId xmlns:a16="http://schemas.microsoft.com/office/drawing/2014/main" id="{AAA50B90-B20B-47E7-A952-28C1AF52B61A}"/>
              </a:ext>
            </a:extLst>
          </p:cNvPr>
          <p:cNvSpPr>
            <a:spLocks noGrp="1"/>
          </p:cNvSpPr>
          <p:nvPr>
            <p:ph idx="1"/>
          </p:nvPr>
        </p:nvSpPr>
        <p:spPr/>
        <p:txBody>
          <a:bodyPr/>
          <a:lstStyle/>
          <a:p>
            <a:r>
              <a:rPr lang="en-AU" dirty="0"/>
              <a:t>Data transmission should be encrypted &amp; controlled</a:t>
            </a:r>
          </a:p>
          <a:p>
            <a:pPr lvl="1"/>
            <a:r>
              <a:rPr lang="en-AU" dirty="0"/>
              <a:t>443 at a minimum to external sources</a:t>
            </a:r>
          </a:p>
          <a:p>
            <a:pPr lvl="1"/>
            <a:r>
              <a:rPr lang="en-AU" dirty="0"/>
              <a:t>Service endpoints will prevent network traversal</a:t>
            </a:r>
          </a:p>
          <a:p>
            <a:r>
              <a:rPr lang="en-AU" dirty="0"/>
              <a:t>Data encryption at rest please!!</a:t>
            </a:r>
          </a:p>
          <a:p>
            <a:pPr lvl="1"/>
            <a:r>
              <a:rPr lang="en-AU" dirty="0"/>
              <a:t>Azure SQL Always Encrypted</a:t>
            </a:r>
          </a:p>
          <a:p>
            <a:pPr lvl="1"/>
            <a:r>
              <a:rPr lang="en-AU" dirty="0"/>
              <a:t>Encrypted Disks with </a:t>
            </a:r>
            <a:r>
              <a:rPr lang="en-AU" dirty="0" err="1"/>
              <a:t>keyvault</a:t>
            </a:r>
            <a:r>
              <a:rPr lang="en-AU" dirty="0"/>
              <a:t>. </a:t>
            </a:r>
          </a:p>
          <a:p>
            <a:r>
              <a:rPr lang="en-AU" dirty="0"/>
              <a:t>Data access should be restricted for public facing endpoints</a:t>
            </a:r>
          </a:p>
          <a:p>
            <a:r>
              <a:rPr lang="en-AU" dirty="0"/>
              <a:t>Understand how you authorise access your data</a:t>
            </a:r>
          </a:p>
        </p:txBody>
      </p:sp>
    </p:spTree>
    <p:extLst>
      <p:ext uri="{BB962C8B-B14F-4D97-AF65-F5344CB8AC3E}">
        <p14:creationId xmlns:p14="http://schemas.microsoft.com/office/powerpoint/2010/main" val="369686862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67B43-F731-44B2-9493-18C9B08275FF}"/>
              </a:ext>
            </a:extLst>
          </p:cNvPr>
          <p:cNvSpPr>
            <a:spLocks noGrp="1"/>
          </p:cNvSpPr>
          <p:nvPr>
            <p:ph type="title"/>
          </p:nvPr>
        </p:nvSpPr>
        <p:spPr/>
        <p:txBody>
          <a:bodyPr/>
          <a:lstStyle/>
          <a:p>
            <a:r>
              <a:rPr lang="en-AU" dirty="0"/>
              <a:t>Network Segmentation</a:t>
            </a:r>
          </a:p>
        </p:txBody>
      </p:sp>
      <p:sp>
        <p:nvSpPr>
          <p:cNvPr id="3" name="Content Placeholder 2">
            <a:extLst>
              <a:ext uri="{FF2B5EF4-FFF2-40B4-BE49-F238E27FC236}">
                <a16:creationId xmlns:a16="http://schemas.microsoft.com/office/drawing/2014/main" id="{DFB0AB28-EAA3-4AA0-B5E0-793FD2758B0E}"/>
              </a:ext>
            </a:extLst>
          </p:cNvPr>
          <p:cNvSpPr>
            <a:spLocks noGrp="1"/>
          </p:cNvSpPr>
          <p:nvPr>
            <p:ph idx="1"/>
          </p:nvPr>
        </p:nvSpPr>
        <p:spPr/>
        <p:txBody>
          <a:bodyPr/>
          <a:lstStyle/>
          <a:p>
            <a:r>
              <a:rPr lang="en-AU" dirty="0"/>
              <a:t>Still important in a modern IaaS deployment. </a:t>
            </a:r>
          </a:p>
          <a:p>
            <a:r>
              <a:rPr lang="en-AU" dirty="0"/>
              <a:t>As you deploy PaaS this becomes less important</a:t>
            </a:r>
          </a:p>
          <a:p>
            <a:r>
              <a:rPr lang="en-AU" dirty="0"/>
              <a:t>NVA’s provide a deep level of control for network traffic. Azure Firewall is a decent entry level appliance. </a:t>
            </a:r>
          </a:p>
          <a:p>
            <a:r>
              <a:rPr lang="en-AU" dirty="0"/>
              <a:t>If you’re cost constrained, the basic Azure networking tools still allow you to do a lot of work. </a:t>
            </a:r>
          </a:p>
        </p:txBody>
      </p:sp>
    </p:spTree>
    <p:extLst>
      <p:ext uri="{BB962C8B-B14F-4D97-AF65-F5344CB8AC3E}">
        <p14:creationId xmlns:p14="http://schemas.microsoft.com/office/powerpoint/2010/main" val="401740215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832D-28D5-42CD-A752-36A8E446C866}"/>
              </a:ext>
            </a:extLst>
          </p:cNvPr>
          <p:cNvSpPr>
            <a:spLocks noGrp="1"/>
          </p:cNvSpPr>
          <p:nvPr>
            <p:ph type="title"/>
          </p:nvPr>
        </p:nvSpPr>
        <p:spPr/>
        <p:txBody>
          <a:bodyPr/>
          <a:lstStyle/>
          <a:p>
            <a:r>
              <a:rPr lang="en-AU" dirty="0"/>
              <a:t>Logging &amp; Monitoring</a:t>
            </a:r>
          </a:p>
        </p:txBody>
      </p:sp>
      <p:sp>
        <p:nvSpPr>
          <p:cNvPr id="3" name="Content Placeholder 2">
            <a:extLst>
              <a:ext uri="{FF2B5EF4-FFF2-40B4-BE49-F238E27FC236}">
                <a16:creationId xmlns:a16="http://schemas.microsoft.com/office/drawing/2014/main" id="{2AD6CBF7-0E17-433F-B910-B552AABC839A}"/>
              </a:ext>
            </a:extLst>
          </p:cNvPr>
          <p:cNvSpPr>
            <a:spLocks noGrp="1"/>
          </p:cNvSpPr>
          <p:nvPr>
            <p:ph idx="1"/>
          </p:nvPr>
        </p:nvSpPr>
        <p:spPr/>
        <p:txBody>
          <a:bodyPr/>
          <a:lstStyle/>
          <a:p>
            <a:r>
              <a:rPr lang="en-AU" dirty="0"/>
              <a:t>Visibility into your environments is critical for any security response scenario</a:t>
            </a:r>
          </a:p>
          <a:p>
            <a:r>
              <a:rPr lang="en-AU" dirty="0"/>
              <a:t>You may have a compliance requirement to retain your log data for a period of time</a:t>
            </a:r>
          </a:p>
          <a:p>
            <a:r>
              <a:rPr lang="en-AU" dirty="0"/>
              <a:t>Logs should NOT hold PII/Secrets/Sensitive information</a:t>
            </a:r>
          </a:p>
          <a:p>
            <a:r>
              <a:rPr lang="en-AU" dirty="0"/>
              <a:t>Log security should be taken SERIOUSLY – Use IAM or log shipping to guarantee integrity. </a:t>
            </a:r>
          </a:p>
        </p:txBody>
      </p:sp>
    </p:spTree>
    <p:extLst>
      <p:ext uri="{BB962C8B-B14F-4D97-AF65-F5344CB8AC3E}">
        <p14:creationId xmlns:p14="http://schemas.microsoft.com/office/powerpoint/2010/main" val="112991541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C0488-3CC7-411C-A430-6AFA205B2CB9}"/>
              </a:ext>
            </a:extLst>
          </p:cNvPr>
          <p:cNvSpPr>
            <a:spLocks noGrp="1"/>
          </p:cNvSpPr>
          <p:nvPr>
            <p:ph type="title"/>
          </p:nvPr>
        </p:nvSpPr>
        <p:spPr/>
        <p:txBody>
          <a:bodyPr/>
          <a:lstStyle/>
          <a:p>
            <a:r>
              <a:rPr lang="en-AU" dirty="0"/>
              <a:t>Governance &amp; Reporting</a:t>
            </a:r>
          </a:p>
        </p:txBody>
      </p:sp>
      <p:sp>
        <p:nvSpPr>
          <p:cNvPr id="3" name="Content Placeholder 2">
            <a:extLst>
              <a:ext uri="{FF2B5EF4-FFF2-40B4-BE49-F238E27FC236}">
                <a16:creationId xmlns:a16="http://schemas.microsoft.com/office/drawing/2014/main" id="{90B7A554-4722-4668-9A92-E9D6F5534931}"/>
              </a:ext>
            </a:extLst>
          </p:cNvPr>
          <p:cNvSpPr>
            <a:spLocks noGrp="1"/>
          </p:cNvSpPr>
          <p:nvPr>
            <p:ph idx="1"/>
          </p:nvPr>
        </p:nvSpPr>
        <p:spPr/>
        <p:txBody>
          <a:bodyPr/>
          <a:lstStyle/>
          <a:p>
            <a:r>
              <a:rPr lang="en-AU" dirty="0"/>
              <a:t>Policy, People and Procedures are key!</a:t>
            </a:r>
          </a:p>
          <a:p>
            <a:pPr lvl="1"/>
            <a:r>
              <a:rPr lang="en-AU" dirty="0"/>
              <a:t>Lack of buy in will result in lack of update.</a:t>
            </a:r>
          </a:p>
          <a:p>
            <a:pPr lvl="1"/>
            <a:r>
              <a:rPr lang="en-AU" dirty="0"/>
              <a:t>Regulators will use this more than a technical control</a:t>
            </a:r>
          </a:p>
          <a:p>
            <a:r>
              <a:rPr lang="en-AU" dirty="0"/>
              <a:t>Azure Policy </a:t>
            </a:r>
          </a:p>
          <a:p>
            <a:r>
              <a:rPr lang="en-AU" dirty="0"/>
              <a:t>Security Center</a:t>
            </a:r>
          </a:p>
          <a:p>
            <a:endParaRPr lang="en-AU" dirty="0"/>
          </a:p>
          <a:p>
            <a:r>
              <a:rPr lang="en-AU" dirty="0">
                <a:hlinkClick r:id="rId3"/>
              </a:rPr>
              <a:t>https://docs.microsoft.com/en-us/azure/architecture/cloud-adoption/governance/journeys/index</a:t>
            </a:r>
            <a:endParaRPr lang="en-AU" dirty="0"/>
          </a:p>
        </p:txBody>
      </p:sp>
    </p:spTree>
    <p:extLst>
      <p:ext uri="{BB962C8B-B14F-4D97-AF65-F5344CB8AC3E}">
        <p14:creationId xmlns:p14="http://schemas.microsoft.com/office/powerpoint/2010/main" val="222869165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ainbow over a body of water&#10;&#10;Description automatically generated">
            <a:extLst>
              <a:ext uri="{FF2B5EF4-FFF2-40B4-BE49-F238E27FC236}">
                <a16:creationId xmlns:a16="http://schemas.microsoft.com/office/drawing/2014/main" id="{7DE599AC-7B3D-4461-BD97-9D48EEF29F0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8B1EFBF-4837-4162-BFC8-FE936BAC3FAA}"/>
              </a:ext>
            </a:extLst>
          </p:cNvPr>
          <p:cNvSpPr>
            <a:spLocks noGrp="1"/>
          </p:cNvSpPr>
          <p:nvPr>
            <p:ph type="ctrTitle"/>
          </p:nvPr>
        </p:nvSpPr>
        <p:spPr>
          <a:xfrm>
            <a:off x="1524000" y="1122362"/>
            <a:ext cx="9144000" cy="2900518"/>
          </a:xfrm>
        </p:spPr>
        <p:txBody>
          <a:bodyPr>
            <a:normAutofit/>
          </a:bodyPr>
          <a:lstStyle/>
          <a:p>
            <a:r>
              <a:rPr lang="en-AU" dirty="0">
                <a:solidFill>
                  <a:srgbClr val="FFFFFF"/>
                </a:solidFill>
              </a:rPr>
              <a:t>Beyond The Basics</a:t>
            </a:r>
          </a:p>
        </p:txBody>
      </p:sp>
    </p:spTree>
    <p:extLst>
      <p:ext uri="{BB962C8B-B14F-4D97-AF65-F5344CB8AC3E}">
        <p14:creationId xmlns:p14="http://schemas.microsoft.com/office/powerpoint/2010/main" val="3118109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8048-C205-47C5-BBD6-4844637BD144}"/>
              </a:ext>
            </a:extLst>
          </p:cNvPr>
          <p:cNvSpPr>
            <a:spLocks noGrp="1"/>
          </p:cNvSpPr>
          <p:nvPr>
            <p:ph type="title"/>
          </p:nvPr>
        </p:nvSpPr>
        <p:spPr/>
        <p:txBody>
          <a:bodyPr/>
          <a:lstStyle/>
          <a:p>
            <a:r>
              <a:rPr lang="en-AU" dirty="0"/>
              <a:t>Azure AD – Fine grained access controls</a:t>
            </a:r>
          </a:p>
        </p:txBody>
      </p:sp>
      <p:sp>
        <p:nvSpPr>
          <p:cNvPr id="3" name="Content Placeholder 2">
            <a:extLst>
              <a:ext uri="{FF2B5EF4-FFF2-40B4-BE49-F238E27FC236}">
                <a16:creationId xmlns:a16="http://schemas.microsoft.com/office/drawing/2014/main" id="{273D9492-E4DC-4993-BCD2-52388C4375F3}"/>
              </a:ext>
            </a:extLst>
          </p:cNvPr>
          <p:cNvSpPr>
            <a:spLocks noGrp="1"/>
          </p:cNvSpPr>
          <p:nvPr>
            <p:ph idx="1"/>
          </p:nvPr>
        </p:nvSpPr>
        <p:spPr>
          <a:xfrm>
            <a:off x="838200" y="1825625"/>
            <a:ext cx="10515600" cy="4811844"/>
          </a:xfrm>
        </p:spPr>
        <p:txBody>
          <a:bodyPr>
            <a:normAutofit fontScale="92500" lnSpcReduction="10000"/>
          </a:bodyPr>
          <a:lstStyle/>
          <a:p>
            <a:r>
              <a:rPr lang="en-AU" dirty="0"/>
              <a:t>Often you will find that the built in roles are too permissive. </a:t>
            </a:r>
          </a:p>
          <a:p>
            <a:r>
              <a:rPr lang="en-AU" dirty="0"/>
              <a:t>Assigning these at the wrong scope can be really risky. </a:t>
            </a:r>
          </a:p>
          <a:p>
            <a:pPr marL="0" indent="0">
              <a:buNone/>
            </a:pPr>
            <a:endParaRPr lang="en-AU" dirty="0"/>
          </a:p>
          <a:p>
            <a:pPr marL="0" indent="0">
              <a:buNone/>
            </a:pPr>
            <a:endParaRPr lang="en-AU" dirty="0"/>
          </a:p>
          <a:p>
            <a:pPr marL="0" indent="0">
              <a:buNone/>
            </a:pPr>
            <a:endParaRPr lang="en-AU" dirty="0"/>
          </a:p>
          <a:p>
            <a:endParaRPr lang="en-AU" dirty="0"/>
          </a:p>
          <a:p>
            <a:r>
              <a:rPr lang="en-AU" dirty="0"/>
              <a:t>Custom Azure Resource Admins</a:t>
            </a:r>
          </a:p>
          <a:p>
            <a:pPr marL="457200" lvl="1" indent="0">
              <a:buNone/>
            </a:pPr>
            <a:r>
              <a:rPr lang="en-AU" dirty="0">
                <a:hlinkClick r:id="rId3"/>
              </a:rPr>
              <a:t>https://docs.microsoft.com/en-us/azure/role-based-access-control/custom-roles</a:t>
            </a:r>
            <a:endParaRPr lang="en-AU" dirty="0"/>
          </a:p>
          <a:p>
            <a:r>
              <a:rPr lang="en-AU" dirty="0"/>
              <a:t>NEW SHINY CUSTOM AZURE AD ADMINS!!!!!!!!!!!!</a:t>
            </a:r>
          </a:p>
          <a:p>
            <a:pPr marL="457200" lvl="1" indent="0">
              <a:buNone/>
            </a:pPr>
            <a:r>
              <a:rPr lang="en-AU" dirty="0">
                <a:hlinkClick r:id="rId4"/>
              </a:rPr>
              <a:t>https://docs.microsoft.com/en-us/azure/active-directory/users-groups-roles/roles-custom-overview</a:t>
            </a:r>
            <a:endParaRPr lang="en-AU" dirty="0"/>
          </a:p>
          <a:p>
            <a:endParaRPr lang="en-AU" dirty="0"/>
          </a:p>
          <a:p>
            <a:endParaRPr lang="en-AU" dirty="0"/>
          </a:p>
        </p:txBody>
      </p:sp>
      <p:pic>
        <p:nvPicPr>
          <p:cNvPr id="5" name="Picture 4" descr="A close up of a logo&#10;&#10;Description automatically generated">
            <a:extLst>
              <a:ext uri="{FF2B5EF4-FFF2-40B4-BE49-F238E27FC236}">
                <a16:creationId xmlns:a16="http://schemas.microsoft.com/office/drawing/2014/main" id="{0E3DD03B-D300-4CEE-86A4-D67FC3D4D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123" y="2736404"/>
            <a:ext cx="11621753" cy="1495143"/>
          </a:xfrm>
          <a:prstGeom prst="rect">
            <a:avLst/>
          </a:prstGeom>
        </p:spPr>
      </p:pic>
    </p:spTree>
    <p:extLst>
      <p:ext uri="{BB962C8B-B14F-4D97-AF65-F5344CB8AC3E}">
        <p14:creationId xmlns:p14="http://schemas.microsoft.com/office/powerpoint/2010/main" val="47178609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E2648-DCED-46A9-A341-D5B775547E45}"/>
              </a:ext>
            </a:extLst>
          </p:cNvPr>
          <p:cNvSpPr>
            <a:spLocks noGrp="1"/>
          </p:cNvSpPr>
          <p:nvPr>
            <p:ph type="title"/>
          </p:nvPr>
        </p:nvSpPr>
        <p:spPr>
          <a:xfrm>
            <a:off x="838200" y="365125"/>
            <a:ext cx="10515600" cy="1325563"/>
          </a:xfrm>
        </p:spPr>
        <p:txBody>
          <a:bodyPr/>
          <a:lstStyle/>
          <a:p>
            <a:r>
              <a:rPr lang="en-AU" dirty="0"/>
              <a:t>Who Am I?</a:t>
            </a:r>
          </a:p>
        </p:txBody>
      </p:sp>
      <p:sp>
        <p:nvSpPr>
          <p:cNvPr id="3" name="Content Placeholder 2">
            <a:extLst>
              <a:ext uri="{FF2B5EF4-FFF2-40B4-BE49-F238E27FC236}">
                <a16:creationId xmlns:a16="http://schemas.microsoft.com/office/drawing/2014/main" id="{83896F85-8667-4623-A494-7C5AD3452957}"/>
              </a:ext>
            </a:extLst>
          </p:cNvPr>
          <p:cNvSpPr>
            <a:spLocks noGrp="1"/>
          </p:cNvSpPr>
          <p:nvPr>
            <p:ph idx="1"/>
          </p:nvPr>
        </p:nvSpPr>
        <p:spPr>
          <a:xfrm>
            <a:off x="982272" y="1690688"/>
            <a:ext cx="9720071" cy="4456176"/>
          </a:xfrm>
        </p:spPr>
        <p:txBody>
          <a:bodyPr/>
          <a:lstStyle/>
          <a:p>
            <a:pPr>
              <a:buFont typeface="Wingdings" panose="05000000000000000000" pitchFamily="2" charset="2"/>
              <a:buChar char="§"/>
            </a:pPr>
            <a:r>
              <a:rPr lang="en-US" sz="2400" dirty="0"/>
              <a:t>Lead Cloud Security and Identity Consultant @ Xello</a:t>
            </a:r>
          </a:p>
          <a:p>
            <a:pPr>
              <a:buFont typeface="Wingdings" panose="05000000000000000000" pitchFamily="2" charset="2"/>
              <a:buChar char="§"/>
            </a:pPr>
            <a:r>
              <a:rPr lang="en-US" sz="2400" dirty="0"/>
              <a:t>Started out as a System Center admin</a:t>
            </a:r>
          </a:p>
          <a:p>
            <a:pPr>
              <a:buFont typeface="Wingdings" panose="05000000000000000000" pitchFamily="2" charset="2"/>
              <a:buChar char="§"/>
            </a:pPr>
            <a:r>
              <a:rPr lang="en-US" sz="2400" dirty="0"/>
              <a:t>Passionate about Multi Cloud</a:t>
            </a:r>
          </a:p>
          <a:p>
            <a:pPr>
              <a:buFont typeface="Wingdings" panose="05000000000000000000" pitchFamily="2" charset="2"/>
              <a:buChar char="§"/>
            </a:pPr>
            <a:r>
              <a:rPr lang="en-US" sz="2400" dirty="0"/>
              <a:t>Security Nerd</a:t>
            </a:r>
          </a:p>
          <a:p>
            <a:pPr>
              <a:buFont typeface="Wingdings" panose="05000000000000000000" pitchFamily="2" charset="2"/>
              <a:buChar char="§"/>
            </a:pPr>
            <a:r>
              <a:rPr lang="en-AU" sz="2400" dirty="0"/>
              <a:t>Serial tinkerer </a:t>
            </a:r>
            <a:endParaRPr lang="en-US" sz="2400" dirty="0"/>
          </a:p>
          <a:p>
            <a:pPr>
              <a:buFont typeface="Wingdings" panose="05000000000000000000" pitchFamily="2" charset="2"/>
              <a:buChar char="§"/>
            </a:pPr>
            <a:r>
              <a:rPr lang="en-US" sz="2400" dirty="0"/>
              <a:t>You can find me at a large amount of Melbourne</a:t>
            </a:r>
            <a:r>
              <a:rPr lang="en-AU" sz="2400" dirty="0"/>
              <a:t> Meetups</a:t>
            </a:r>
            <a:br>
              <a:rPr lang="en-AU" sz="2400" dirty="0"/>
            </a:br>
            <a:br>
              <a:rPr lang="en-AU" sz="2400" dirty="0"/>
            </a:br>
            <a:r>
              <a:rPr lang="en-AU" sz="2400" dirty="0"/>
              <a:t>   </a:t>
            </a:r>
            <a:r>
              <a:rPr lang="en-US" sz="2400" dirty="0">
                <a:hlinkClick r:id="rId3"/>
              </a:rPr>
              <a:t>https://linkedin.com/in/jamesauchters/</a:t>
            </a:r>
            <a:r>
              <a:rPr lang="en-US" sz="2400" dirty="0"/>
              <a:t> </a:t>
            </a:r>
          </a:p>
          <a:p>
            <a:pPr marL="0" indent="0">
              <a:buNone/>
            </a:pPr>
            <a:r>
              <a:rPr lang="en-AU" sz="2400" dirty="0"/>
              <a:t>      </a:t>
            </a:r>
            <a:br>
              <a:rPr lang="en-AU" sz="2400" dirty="0"/>
            </a:br>
            <a:r>
              <a:rPr lang="en-AU" sz="2400" dirty="0"/>
              <a:t>      </a:t>
            </a:r>
            <a:r>
              <a:rPr lang="en-AU" sz="2400" dirty="0">
                <a:hlinkClick r:id="rId4"/>
              </a:rPr>
              <a:t>https://jamesauchters.com</a:t>
            </a:r>
            <a:r>
              <a:rPr lang="en-AU" sz="2400" dirty="0"/>
              <a:t> </a:t>
            </a:r>
          </a:p>
          <a:p>
            <a:endParaRPr lang="en-AU" dirty="0"/>
          </a:p>
        </p:txBody>
      </p:sp>
      <p:pic>
        <p:nvPicPr>
          <p:cNvPr id="7" name="Picture 4" descr="Image result for linkedin logo">
            <a:extLst>
              <a:ext uri="{FF2B5EF4-FFF2-40B4-BE49-F238E27FC236}">
                <a16:creationId xmlns:a16="http://schemas.microsoft.com/office/drawing/2014/main" id="{A2EC2B33-1D6F-4EC0-B350-0769B68675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272" y="4630156"/>
            <a:ext cx="457601" cy="457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ign on a pole&#10;&#10;Description automatically generated">
            <a:extLst>
              <a:ext uri="{FF2B5EF4-FFF2-40B4-BE49-F238E27FC236}">
                <a16:creationId xmlns:a16="http://schemas.microsoft.com/office/drawing/2014/main" id="{F3A3A383-0E29-4D09-8170-CC589F36B447}"/>
              </a:ext>
            </a:extLst>
          </p:cNvPr>
          <p:cNvPicPr>
            <a:picLocks noChangeAspect="1"/>
          </p:cNvPicPr>
          <p:nvPr/>
        </p:nvPicPr>
        <p:blipFill>
          <a:blip r:embed="rId6"/>
          <a:stretch>
            <a:fillRect/>
          </a:stretch>
        </p:blipFill>
        <p:spPr>
          <a:xfrm flipV="1">
            <a:off x="990200" y="5392555"/>
            <a:ext cx="449673" cy="449673"/>
          </a:xfrm>
          <a:prstGeom prst="rect">
            <a:avLst/>
          </a:prstGeom>
        </p:spPr>
      </p:pic>
    </p:spTree>
    <p:extLst>
      <p:ext uri="{BB962C8B-B14F-4D97-AF65-F5344CB8AC3E}">
        <p14:creationId xmlns:p14="http://schemas.microsoft.com/office/powerpoint/2010/main" val="358085355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F289-2EFD-4DFF-971E-DCCA921F5D0E}"/>
              </a:ext>
            </a:extLst>
          </p:cNvPr>
          <p:cNvSpPr>
            <a:spLocks noGrp="1"/>
          </p:cNvSpPr>
          <p:nvPr>
            <p:ph type="title"/>
          </p:nvPr>
        </p:nvSpPr>
        <p:spPr/>
        <p:txBody>
          <a:bodyPr/>
          <a:lstStyle/>
          <a:p>
            <a:r>
              <a:rPr lang="en-AU" dirty="0"/>
              <a:t>Privileged Identity Management</a:t>
            </a:r>
          </a:p>
        </p:txBody>
      </p:sp>
      <p:sp>
        <p:nvSpPr>
          <p:cNvPr id="3" name="Content Placeholder 2">
            <a:extLst>
              <a:ext uri="{FF2B5EF4-FFF2-40B4-BE49-F238E27FC236}">
                <a16:creationId xmlns:a16="http://schemas.microsoft.com/office/drawing/2014/main" id="{530C9A27-7EE6-4FAE-AE16-3DA21D3D9624}"/>
              </a:ext>
            </a:extLst>
          </p:cNvPr>
          <p:cNvSpPr>
            <a:spLocks noGrp="1"/>
          </p:cNvSpPr>
          <p:nvPr>
            <p:ph idx="1"/>
          </p:nvPr>
        </p:nvSpPr>
        <p:spPr/>
        <p:txBody>
          <a:bodyPr/>
          <a:lstStyle/>
          <a:p>
            <a:r>
              <a:rPr lang="en-AU" dirty="0"/>
              <a:t>No admin deployment?!? Is it actually possible?</a:t>
            </a:r>
          </a:p>
          <a:p>
            <a:endParaRPr lang="en-AU" dirty="0"/>
          </a:p>
          <a:p>
            <a:endParaRPr lang="en-AU" dirty="0"/>
          </a:p>
        </p:txBody>
      </p:sp>
      <p:pic>
        <p:nvPicPr>
          <p:cNvPr id="7" name="Picture 6" descr="A screenshot of a cell phone&#10;&#10;Description automatically generated">
            <a:extLst>
              <a:ext uri="{FF2B5EF4-FFF2-40B4-BE49-F238E27FC236}">
                <a16:creationId xmlns:a16="http://schemas.microsoft.com/office/drawing/2014/main" id="{CF405B38-8824-4C9A-993E-BCADDB7A8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153" y="2468460"/>
            <a:ext cx="12192000" cy="5169888"/>
          </a:xfrm>
          <a:prstGeom prst="rect">
            <a:avLst/>
          </a:prstGeom>
        </p:spPr>
      </p:pic>
    </p:spTree>
    <p:extLst>
      <p:ext uri="{BB962C8B-B14F-4D97-AF65-F5344CB8AC3E}">
        <p14:creationId xmlns:p14="http://schemas.microsoft.com/office/powerpoint/2010/main" val="113422669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8349-427A-45BC-A175-8E4D22AEF712}"/>
              </a:ext>
            </a:extLst>
          </p:cNvPr>
          <p:cNvSpPr>
            <a:spLocks noGrp="1"/>
          </p:cNvSpPr>
          <p:nvPr>
            <p:ph type="title"/>
          </p:nvPr>
        </p:nvSpPr>
        <p:spPr>
          <a:xfrm>
            <a:off x="838200" y="537246"/>
            <a:ext cx="10515600" cy="1325563"/>
          </a:xfrm>
        </p:spPr>
        <p:txBody>
          <a:bodyPr/>
          <a:lstStyle/>
          <a:p>
            <a:r>
              <a:rPr lang="en-AU" dirty="0"/>
              <a:t>Azure Lighthouse</a:t>
            </a:r>
          </a:p>
        </p:txBody>
      </p:sp>
      <p:sp>
        <p:nvSpPr>
          <p:cNvPr id="3" name="Content Placeholder 2">
            <a:extLst>
              <a:ext uri="{FF2B5EF4-FFF2-40B4-BE49-F238E27FC236}">
                <a16:creationId xmlns:a16="http://schemas.microsoft.com/office/drawing/2014/main" id="{C109353D-E3EB-4B9F-A3C8-65073250C686}"/>
              </a:ext>
            </a:extLst>
          </p:cNvPr>
          <p:cNvSpPr>
            <a:spLocks noGrp="1"/>
          </p:cNvSpPr>
          <p:nvPr>
            <p:ph idx="1"/>
          </p:nvPr>
        </p:nvSpPr>
        <p:spPr/>
        <p:txBody>
          <a:bodyPr/>
          <a:lstStyle/>
          <a:p>
            <a:r>
              <a:rPr lang="en-AU" dirty="0"/>
              <a:t>Pay Attention ISV &amp; MSP’s</a:t>
            </a:r>
          </a:p>
          <a:p>
            <a:r>
              <a:rPr lang="en-AU" dirty="0">
                <a:hlinkClick r:id="rId3"/>
              </a:rPr>
              <a:t>https://www.itnews.com.au/news/spy-chiefs-fret-over-outsourcers-ibm-and-hpe-after-chinese-commercial-hacks-517224</a:t>
            </a:r>
            <a:endParaRPr lang="en-AU" dirty="0"/>
          </a:p>
          <a:p>
            <a:endParaRPr lang="en-AU" dirty="0"/>
          </a:p>
          <a:p>
            <a:endParaRPr lang="en-AU" dirty="0"/>
          </a:p>
          <a:p>
            <a:endParaRPr lang="en-AU" dirty="0"/>
          </a:p>
          <a:p>
            <a:r>
              <a:rPr lang="en-AU" dirty="0"/>
              <a:t>Easy to include in ARM Templates</a:t>
            </a:r>
          </a:p>
          <a:p>
            <a:r>
              <a:rPr lang="en-AU" dirty="0"/>
              <a:t>Customer gets actually selects where the access is granted</a:t>
            </a:r>
          </a:p>
          <a:p>
            <a:pPr marL="0" indent="0">
              <a:buNone/>
            </a:pPr>
            <a:endParaRPr lang="en-AU" dirty="0"/>
          </a:p>
        </p:txBody>
      </p:sp>
      <p:pic>
        <p:nvPicPr>
          <p:cNvPr id="4" name="Picture 3">
            <a:extLst>
              <a:ext uri="{FF2B5EF4-FFF2-40B4-BE49-F238E27FC236}">
                <a16:creationId xmlns:a16="http://schemas.microsoft.com/office/drawing/2014/main" id="{1F53A556-74DC-4CFE-8CAB-BAF9C199B3A7}"/>
              </a:ext>
            </a:extLst>
          </p:cNvPr>
          <p:cNvPicPr>
            <a:picLocks noChangeAspect="1"/>
          </p:cNvPicPr>
          <p:nvPr/>
        </p:nvPicPr>
        <p:blipFill>
          <a:blip r:embed="rId4"/>
          <a:stretch>
            <a:fillRect/>
          </a:stretch>
        </p:blipFill>
        <p:spPr>
          <a:xfrm>
            <a:off x="576659" y="3225556"/>
            <a:ext cx="11038681" cy="1163564"/>
          </a:xfrm>
          <a:prstGeom prst="rect">
            <a:avLst/>
          </a:prstGeom>
        </p:spPr>
      </p:pic>
    </p:spTree>
    <p:extLst>
      <p:ext uri="{BB962C8B-B14F-4D97-AF65-F5344CB8AC3E}">
        <p14:creationId xmlns:p14="http://schemas.microsoft.com/office/powerpoint/2010/main" val="76531281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E5EA-E32C-4CDD-8EDA-C1F33B87567A}"/>
              </a:ext>
            </a:extLst>
          </p:cNvPr>
          <p:cNvSpPr>
            <a:spLocks noGrp="1"/>
          </p:cNvSpPr>
          <p:nvPr>
            <p:ph type="title"/>
          </p:nvPr>
        </p:nvSpPr>
        <p:spPr/>
        <p:txBody>
          <a:bodyPr/>
          <a:lstStyle/>
          <a:p>
            <a:r>
              <a:rPr lang="en-AU" dirty="0"/>
              <a:t>Azure Secure DevOps Kit</a:t>
            </a:r>
          </a:p>
        </p:txBody>
      </p:sp>
      <p:pic>
        <p:nvPicPr>
          <p:cNvPr id="1026" name="Picture 2" descr="Secure_DevOps_Kit_for_Azure">
            <a:extLst>
              <a:ext uri="{FF2B5EF4-FFF2-40B4-BE49-F238E27FC236}">
                <a16:creationId xmlns:a16="http://schemas.microsoft.com/office/drawing/2014/main" id="{900AB34A-392E-433C-A58F-6271AEE56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871" y="1404947"/>
            <a:ext cx="9733375" cy="551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2847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85E0-926C-437C-8F1F-FC47EFD2516B}"/>
              </a:ext>
            </a:extLst>
          </p:cNvPr>
          <p:cNvSpPr>
            <a:spLocks noGrp="1"/>
          </p:cNvSpPr>
          <p:nvPr>
            <p:ph type="title"/>
          </p:nvPr>
        </p:nvSpPr>
        <p:spPr>
          <a:xfrm>
            <a:off x="838200" y="365125"/>
            <a:ext cx="10515600" cy="1325563"/>
          </a:xfrm>
        </p:spPr>
        <p:txBody>
          <a:bodyPr/>
          <a:lstStyle/>
          <a:p>
            <a:r>
              <a:rPr lang="en-AU" dirty="0"/>
              <a:t>Azure Sentinel - Preview</a:t>
            </a:r>
          </a:p>
        </p:txBody>
      </p:sp>
      <p:pic>
        <p:nvPicPr>
          <p:cNvPr id="5" name="Content Placeholder 4" descr="A screenshot of a cell phone&#10;&#10;Description automatically generated">
            <a:extLst>
              <a:ext uri="{FF2B5EF4-FFF2-40B4-BE49-F238E27FC236}">
                <a16:creationId xmlns:a16="http://schemas.microsoft.com/office/drawing/2014/main" id="{497D69E5-DB01-4B33-B211-8BBAF669EE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9819" y="1925621"/>
            <a:ext cx="8045378" cy="4077148"/>
          </a:xfrm>
        </p:spPr>
      </p:pic>
    </p:spTree>
    <p:extLst>
      <p:ext uri="{BB962C8B-B14F-4D97-AF65-F5344CB8AC3E}">
        <p14:creationId xmlns:p14="http://schemas.microsoft.com/office/powerpoint/2010/main" val="186830266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A5F8-0C0E-4CE4-B1C7-F39BB0862212}"/>
              </a:ext>
            </a:extLst>
          </p:cNvPr>
          <p:cNvSpPr>
            <a:spLocks noGrp="1"/>
          </p:cNvSpPr>
          <p:nvPr>
            <p:ph type="title"/>
          </p:nvPr>
        </p:nvSpPr>
        <p:spPr/>
        <p:txBody>
          <a:bodyPr/>
          <a:lstStyle/>
          <a:p>
            <a:r>
              <a:rPr lang="en-AU" dirty="0"/>
              <a:t>Honourable Mentions</a:t>
            </a:r>
          </a:p>
        </p:txBody>
      </p:sp>
      <p:sp>
        <p:nvSpPr>
          <p:cNvPr id="3" name="Content Placeholder 2">
            <a:extLst>
              <a:ext uri="{FF2B5EF4-FFF2-40B4-BE49-F238E27FC236}">
                <a16:creationId xmlns:a16="http://schemas.microsoft.com/office/drawing/2014/main" id="{F1DAC34F-F16D-4318-B0EC-A385D5DA4867}"/>
              </a:ext>
            </a:extLst>
          </p:cNvPr>
          <p:cNvSpPr>
            <a:spLocks noGrp="1"/>
          </p:cNvSpPr>
          <p:nvPr>
            <p:ph idx="1"/>
          </p:nvPr>
        </p:nvSpPr>
        <p:spPr/>
        <p:txBody>
          <a:bodyPr/>
          <a:lstStyle/>
          <a:p>
            <a:r>
              <a:rPr lang="en-AU" dirty="0"/>
              <a:t>Azure Bastion</a:t>
            </a:r>
          </a:p>
          <a:p>
            <a:pPr lvl="1"/>
            <a:r>
              <a:rPr lang="en-AU" dirty="0"/>
              <a:t>PaaS access to your internal hosts</a:t>
            </a:r>
          </a:p>
          <a:p>
            <a:pPr lvl="1"/>
            <a:r>
              <a:rPr lang="en-AU" dirty="0"/>
              <a:t>Less Management overhead than a manual host</a:t>
            </a:r>
          </a:p>
          <a:p>
            <a:r>
              <a:rPr lang="en-AU" dirty="0"/>
              <a:t>Vulnerability Management Solutions within Security Center</a:t>
            </a:r>
          </a:p>
          <a:p>
            <a:pPr lvl="1"/>
            <a:r>
              <a:rPr lang="en-AU" dirty="0"/>
              <a:t>Rapid7</a:t>
            </a:r>
          </a:p>
          <a:p>
            <a:pPr lvl="1"/>
            <a:r>
              <a:rPr lang="en-AU" dirty="0"/>
              <a:t>Qualys</a:t>
            </a:r>
          </a:p>
          <a:p>
            <a:r>
              <a:rPr lang="en-AU" dirty="0"/>
              <a:t>Just in Time network access</a:t>
            </a:r>
          </a:p>
          <a:p>
            <a:pPr lvl="1"/>
            <a:r>
              <a:rPr lang="en-AU" dirty="0"/>
              <a:t>Excellent to prevent lay of the land attacks.</a:t>
            </a:r>
          </a:p>
          <a:p>
            <a:pPr lvl="1"/>
            <a:r>
              <a:rPr lang="en-AU" dirty="0"/>
              <a:t>Administrators generally hate it.</a:t>
            </a:r>
          </a:p>
          <a:p>
            <a:endParaRPr lang="en-AU" dirty="0"/>
          </a:p>
        </p:txBody>
      </p:sp>
    </p:spTree>
    <p:extLst>
      <p:ext uri="{BB962C8B-B14F-4D97-AF65-F5344CB8AC3E}">
        <p14:creationId xmlns:p14="http://schemas.microsoft.com/office/powerpoint/2010/main" val="36174229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mage result for girl smiling house on fire">
            <a:extLst>
              <a:ext uri="{FF2B5EF4-FFF2-40B4-BE49-F238E27FC236}">
                <a16:creationId xmlns:a16="http://schemas.microsoft.com/office/drawing/2014/main" id="{07E7E15D-A948-4B35-98DE-F5FC3650343C}"/>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5000"/>
          <a:stretch/>
        </p:blipFill>
        <p:spPr bwMode="auto">
          <a:xfrm>
            <a:off x="0" y="-81022"/>
            <a:ext cx="12191980" cy="76219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CC1D43-8A2D-413D-8AC5-D680554DDF2D}"/>
              </a:ext>
            </a:extLst>
          </p:cNvPr>
          <p:cNvSpPr>
            <a:spLocks noGrp="1"/>
          </p:cNvSpPr>
          <p:nvPr>
            <p:ph type="title"/>
          </p:nvPr>
        </p:nvSpPr>
        <p:spPr>
          <a:xfrm>
            <a:off x="838201" y="1065862"/>
            <a:ext cx="3313164" cy="4726276"/>
          </a:xfrm>
        </p:spPr>
        <p:txBody>
          <a:bodyPr>
            <a:normAutofit/>
          </a:bodyPr>
          <a:lstStyle/>
          <a:p>
            <a:pPr algn="r"/>
            <a:r>
              <a:rPr lang="en-AU" sz="4000" dirty="0">
                <a:solidFill>
                  <a:srgbClr val="FFFFFF"/>
                </a:solidFill>
              </a:rPr>
              <a:t>Demo Time</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FC3ADC-A1D6-4734-A4AC-B59F57D4BDE1}"/>
              </a:ext>
            </a:extLst>
          </p:cNvPr>
          <p:cNvSpPr>
            <a:spLocks noGrp="1"/>
          </p:cNvSpPr>
          <p:nvPr>
            <p:ph idx="1"/>
          </p:nvPr>
        </p:nvSpPr>
        <p:spPr>
          <a:xfrm>
            <a:off x="5155379" y="1065862"/>
            <a:ext cx="5744685" cy="4726276"/>
          </a:xfrm>
        </p:spPr>
        <p:txBody>
          <a:bodyPr anchor="ctr">
            <a:normAutofit/>
          </a:bodyPr>
          <a:lstStyle/>
          <a:p>
            <a:pPr marL="0" indent="0">
              <a:buNone/>
            </a:pPr>
            <a:r>
              <a:rPr lang="en-AU" sz="2000" dirty="0">
                <a:solidFill>
                  <a:srgbClr val="FFFFFF"/>
                </a:solidFill>
              </a:rPr>
              <a:t>What could possibly go wrong?</a:t>
            </a:r>
          </a:p>
        </p:txBody>
      </p:sp>
    </p:spTree>
    <p:extLst>
      <p:ext uri="{BB962C8B-B14F-4D97-AF65-F5344CB8AC3E}">
        <p14:creationId xmlns:p14="http://schemas.microsoft.com/office/powerpoint/2010/main" val="2799415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snow, mountain, nature&#10;&#10;Description automatically generated">
            <a:extLst>
              <a:ext uri="{FF2B5EF4-FFF2-40B4-BE49-F238E27FC236}">
                <a16:creationId xmlns:a16="http://schemas.microsoft.com/office/drawing/2014/main" id="{80A04457-DA59-4402-8D86-7EF2FB100AA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897E4C21-C191-45CC-AC4F-4AC053CB85E9}"/>
              </a:ext>
            </a:extLst>
          </p:cNvPr>
          <p:cNvSpPr>
            <a:spLocks noGrp="1"/>
          </p:cNvSpPr>
          <p:nvPr>
            <p:ph type="title"/>
          </p:nvPr>
        </p:nvSpPr>
        <p:spPr>
          <a:xfrm>
            <a:off x="1524000" y="1964462"/>
            <a:ext cx="9144000" cy="886141"/>
          </a:xfrm>
        </p:spPr>
        <p:txBody>
          <a:bodyPr vert="horz" lIns="91440" tIns="45720" rIns="91440" bIns="45720" rtlCol="0" anchor="b">
            <a:normAutofit fontScale="90000"/>
          </a:bodyPr>
          <a:lstStyle/>
          <a:p>
            <a:pPr algn="ctr"/>
            <a:r>
              <a:rPr lang="en-US" sz="6000" dirty="0">
                <a:solidFill>
                  <a:srgbClr val="FFFFFF"/>
                </a:solidFill>
              </a:rPr>
              <a:t>Thankyou!</a:t>
            </a:r>
          </a:p>
        </p:txBody>
      </p:sp>
      <p:sp>
        <p:nvSpPr>
          <p:cNvPr id="3" name="Content Placeholder 2">
            <a:extLst>
              <a:ext uri="{FF2B5EF4-FFF2-40B4-BE49-F238E27FC236}">
                <a16:creationId xmlns:a16="http://schemas.microsoft.com/office/drawing/2014/main" id="{24B55386-7ED4-4D04-B557-1FDD6D7ADA4F}"/>
              </a:ext>
            </a:extLst>
          </p:cNvPr>
          <p:cNvSpPr>
            <a:spLocks noGrp="1"/>
          </p:cNvSpPr>
          <p:nvPr>
            <p:ph idx="1"/>
          </p:nvPr>
        </p:nvSpPr>
        <p:spPr>
          <a:xfrm>
            <a:off x="1524000" y="2850603"/>
            <a:ext cx="9144000" cy="1098395"/>
          </a:xfrm>
        </p:spPr>
        <p:txBody>
          <a:bodyPr vert="horz" lIns="91440" tIns="45720" rIns="91440" bIns="45720" rtlCol="0">
            <a:normAutofit/>
          </a:bodyPr>
          <a:lstStyle/>
          <a:p>
            <a:pPr marL="0" indent="0" algn="ctr">
              <a:buNone/>
            </a:pPr>
            <a:r>
              <a:rPr lang="en-US" sz="2400" dirty="0">
                <a:solidFill>
                  <a:srgbClr val="FFFFFF"/>
                </a:solidFill>
              </a:rPr>
              <a:t>Any Questions?</a:t>
            </a:r>
          </a:p>
        </p:txBody>
      </p:sp>
    </p:spTree>
    <p:extLst>
      <p:ext uri="{BB962C8B-B14F-4D97-AF65-F5344CB8AC3E}">
        <p14:creationId xmlns:p14="http://schemas.microsoft.com/office/powerpoint/2010/main" val="4263267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a16="http://schemas.microsoft.com/office/drawing/2014/main" id="{2FB807C6-0E46-4957-84FB-9D01E148F1F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8B1EFBF-4837-4162-BFC8-FE936BAC3FAA}"/>
              </a:ext>
            </a:extLst>
          </p:cNvPr>
          <p:cNvSpPr>
            <a:spLocks noGrp="1"/>
          </p:cNvSpPr>
          <p:nvPr>
            <p:ph type="ctrTitle"/>
          </p:nvPr>
        </p:nvSpPr>
        <p:spPr>
          <a:xfrm>
            <a:off x="1524000" y="3122578"/>
            <a:ext cx="9144000" cy="900301"/>
          </a:xfrm>
        </p:spPr>
        <p:txBody>
          <a:bodyPr>
            <a:normAutofit fontScale="90000"/>
          </a:bodyPr>
          <a:lstStyle/>
          <a:p>
            <a:r>
              <a:rPr lang="en-AU" dirty="0">
                <a:solidFill>
                  <a:srgbClr val="FFFFFF"/>
                </a:solidFill>
              </a:rPr>
              <a:t>Why are we here?</a:t>
            </a:r>
          </a:p>
        </p:txBody>
      </p:sp>
    </p:spTree>
    <p:extLst>
      <p:ext uri="{BB962C8B-B14F-4D97-AF65-F5344CB8AC3E}">
        <p14:creationId xmlns:p14="http://schemas.microsoft.com/office/powerpoint/2010/main" val="989648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view of the earth from space&#10;&#10;Description automatically generated">
            <a:extLst>
              <a:ext uri="{FF2B5EF4-FFF2-40B4-BE49-F238E27FC236}">
                <a16:creationId xmlns:a16="http://schemas.microsoft.com/office/drawing/2014/main" id="{5F25E9D3-FD60-468F-8CD7-BE5182B9511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5413"/>
          <a:stretch/>
        </p:blipFill>
        <p:spPr>
          <a:xfrm>
            <a:off x="20" y="1"/>
            <a:ext cx="12191980" cy="6857999"/>
          </a:xfrm>
          <a:prstGeom prst="rect">
            <a:avLst/>
          </a:prstGeom>
        </p:spPr>
      </p:pic>
      <p:sp>
        <p:nvSpPr>
          <p:cNvPr id="2" name="Title 1">
            <a:extLst>
              <a:ext uri="{FF2B5EF4-FFF2-40B4-BE49-F238E27FC236}">
                <a16:creationId xmlns:a16="http://schemas.microsoft.com/office/drawing/2014/main" id="{18B1EFBF-4837-4162-BFC8-FE936BAC3FAA}"/>
              </a:ext>
            </a:extLst>
          </p:cNvPr>
          <p:cNvSpPr>
            <a:spLocks noGrp="1"/>
          </p:cNvSpPr>
          <p:nvPr>
            <p:ph type="ctrTitle"/>
          </p:nvPr>
        </p:nvSpPr>
        <p:spPr>
          <a:xfrm>
            <a:off x="1524000" y="3171216"/>
            <a:ext cx="9144000" cy="851663"/>
          </a:xfrm>
        </p:spPr>
        <p:txBody>
          <a:bodyPr>
            <a:normAutofit fontScale="90000"/>
          </a:bodyPr>
          <a:lstStyle/>
          <a:p>
            <a:r>
              <a:rPr lang="en-AU" dirty="0">
                <a:solidFill>
                  <a:srgbClr val="FFFFFF"/>
                </a:solidFill>
              </a:rPr>
              <a:t>Designing for Success</a:t>
            </a:r>
          </a:p>
        </p:txBody>
      </p:sp>
    </p:spTree>
    <p:extLst>
      <p:ext uri="{BB962C8B-B14F-4D97-AF65-F5344CB8AC3E}">
        <p14:creationId xmlns:p14="http://schemas.microsoft.com/office/powerpoint/2010/main" val="1112178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E4A0C-61F7-4C40-A995-B40AD136DE27}"/>
              </a:ext>
            </a:extLst>
          </p:cNvPr>
          <p:cNvSpPr>
            <a:spLocks noGrp="1"/>
          </p:cNvSpPr>
          <p:nvPr>
            <p:ph type="title"/>
          </p:nvPr>
        </p:nvSpPr>
        <p:spPr/>
        <p:txBody>
          <a:bodyPr/>
          <a:lstStyle/>
          <a:p>
            <a:r>
              <a:rPr lang="en-AU" dirty="0"/>
              <a:t>Understand your success criteria	.</a:t>
            </a:r>
          </a:p>
        </p:txBody>
      </p:sp>
      <p:sp>
        <p:nvSpPr>
          <p:cNvPr id="3" name="Content Placeholder 2">
            <a:extLst>
              <a:ext uri="{FF2B5EF4-FFF2-40B4-BE49-F238E27FC236}">
                <a16:creationId xmlns:a16="http://schemas.microsoft.com/office/drawing/2014/main" id="{512FBA54-8CB6-46D9-9800-128B8952D6B8}"/>
              </a:ext>
            </a:extLst>
          </p:cNvPr>
          <p:cNvSpPr>
            <a:spLocks noGrp="1"/>
          </p:cNvSpPr>
          <p:nvPr>
            <p:ph idx="1"/>
          </p:nvPr>
        </p:nvSpPr>
        <p:spPr/>
        <p:txBody>
          <a:bodyPr>
            <a:normAutofit/>
          </a:bodyPr>
          <a:lstStyle/>
          <a:p>
            <a:r>
              <a:rPr lang="en-AU" dirty="0"/>
              <a:t>Document your requirements properly. </a:t>
            </a:r>
          </a:p>
          <a:p>
            <a:pPr lvl="1"/>
            <a:r>
              <a:rPr lang="en-AU" dirty="0"/>
              <a:t>Business</a:t>
            </a:r>
          </a:p>
          <a:p>
            <a:pPr lvl="1"/>
            <a:r>
              <a:rPr lang="en-AU" dirty="0"/>
              <a:t>Technical</a:t>
            </a:r>
          </a:p>
          <a:p>
            <a:pPr lvl="1"/>
            <a:r>
              <a:rPr lang="en-AU" dirty="0"/>
              <a:t>Security </a:t>
            </a:r>
          </a:p>
          <a:p>
            <a:r>
              <a:rPr lang="en-AU" dirty="0"/>
              <a:t>What are your constraints &amp; challenges?</a:t>
            </a:r>
          </a:p>
          <a:p>
            <a:pPr lvl="1"/>
            <a:r>
              <a:rPr lang="en-AU" dirty="0"/>
              <a:t>Cost</a:t>
            </a:r>
          </a:p>
          <a:p>
            <a:pPr lvl="1"/>
            <a:r>
              <a:rPr lang="en-AU" dirty="0"/>
              <a:t>Time</a:t>
            </a:r>
          </a:p>
          <a:p>
            <a:r>
              <a:rPr lang="en-AU" dirty="0"/>
              <a:t>Play with your success criteria.</a:t>
            </a:r>
          </a:p>
        </p:txBody>
      </p:sp>
    </p:spTree>
    <p:extLst>
      <p:ext uri="{BB962C8B-B14F-4D97-AF65-F5344CB8AC3E}">
        <p14:creationId xmlns:p14="http://schemas.microsoft.com/office/powerpoint/2010/main" val="143120244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E4A0C-61F7-4C40-A995-B40AD136DE27}"/>
              </a:ext>
            </a:extLst>
          </p:cNvPr>
          <p:cNvSpPr>
            <a:spLocks noGrp="1"/>
          </p:cNvSpPr>
          <p:nvPr>
            <p:ph type="title"/>
          </p:nvPr>
        </p:nvSpPr>
        <p:spPr/>
        <p:txBody>
          <a:bodyPr/>
          <a:lstStyle/>
          <a:p>
            <a:r>
              <a:rPr lang="en-AU" dirty="0"/>
              <a:t>Product Selection</a:t>
            </a:r>
          </a:p>
        </p:txBody>
      </p:sp>
      <p:sp>
        <p:nvSpPr>
          <p:cNvPr id="3" name="Content Placeholder 2">
            <a:extLst>
              <a:ext uri="{FF2B5EF4-FFF2-40B4-BE49-F238E27FC236}">
                <a16:creationId xmlns:a16="http://schemas.microsoft.com/office/drawing/2014/main" id="{512FBA54-8CB6-46D9-9800-128B8952D6B8}"/>
              </a:ext>
            </a:extLst>
          </p:cNvPr>
          <p:cNvSpPr>
            <a:spLocks noGrp="1"/>
          </p:cNvSpPr>
          <p:nvPr>
            <p:ph idx="1"/>
          </p:nvPr>
        </p:nvSpPr>
        <p:spPr>
          <a:xfrm>
            <a:off x="838200" y="1825625"/>
            <a:ext cx="6185170" cy="4351338"/>
          </a:xfrm>
        </p:spPr>
        <p:txBody>
          <a:bodyPr>
            <a:normAutofit fontScale="92500" lnSpcReduction="10000"/>
          </a:bodyPr>
          <a:lstStyle/>
          <a:p>
            <a:r>
              <a:rPr lang="en-AU" dirty="0"/>
              <a:t>Often the original idea is different to your documented needs. </a:t>
            </a:r>
          </a:p>
          <a:p>
            <a:endParaRPr lang="en-AU" dirty="0"/>
          </a:p>
          <a:p>
            <a:r>
              <a:rPr lang="en-AU" dirty="0"/>
              <a:t>Complete comparisons. Understand your drawbacks.</a:t>
            </a:r>
          </a:p>
          <a:p>
            <a:endParaRPr lang="en-AU" dirty="0"/>
          </a:p>
          <a:p>
            <a:r>
              <a:rPr lang="en-AU" dirty="0"/>
              <a:t>Consider your integration patterns.</a:t>
            </a:r>
          </a:p>
          <a:p>
            <a:pPr marL="0" indent="0">
              <a:buNone/>
            </a:pPr>
            <a:endParaRPr lang="en-AU" dirty="0"/>
          </a:p>
          <a:p>
            <a:r>
              <a:rPr lang="en-AU" dirty="0"/>
              <a:t>Understand the impact of your selections &amp; your responsibility.  </a:t>
            </a:r>
          </a:p>
          <a:p>
            <a:pPr marL="0" indent="0">
              <a:buNone/>
            </a:pPr>
            <a:endParaRPr lang="en-AU" dirty="0"/>
          </a:p>
        </p:txBody>
      </p:sp>
      <p:pic>
        <p:nvPicPr>
          <p:cNvPr id="5" name="Picture 4" descr="A screenshot of a cell phone&#10;&#10;Description automatically generated">
            <a:extLst>
              <a:ext uri="{FF2B5EF4-FFF2-40B4-BE49-F238E27FC236}">
                <a16:creationId xmlns:a16="http://schemas.microsoft.com/office/drawing/2014/main" id="{33EB3347-A037-414A-8DEC-3705C05C1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681" y="681037"/>
            <a:ext cx="5268319" cy="5525309"/>
          </a:xfrm>
          <a:prstGeom prst="rect">
            <a:avLst/>
          </a:prstGeom>
        </p:spPr>
      </p:pic>
    </p:spTree>
    <p:extLst>
      <p:ext uri="{BB962C8B-B14F-4D97-AF65-F5344CB8AC3E}">
        <p14:creationId xmlns:p14="http://schemas.microsoft.com/office/powerpoint/2010/main" val="132032435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05C34-76DA-4033-B93B-02538CF48214}"/>
              </a:ext>
            </a:extLst>
          </p:cNvPr>
          <p:cNvSpPr>
            <a:spLocks noGrp="1"/>
          </p:cNvSpPr>
          <p:nvPr>
            <p:ph type="title"/>
          </p:nvPr>
        </p:nvSpPr>
        <p:spPr/>
        <p:txBody>
          <a:bodyPr/>
          <a:lstStyle/>
          <a:p>
            <a:r>
              <a:rPr lang="en-AU" dirty="0"/>
              <a:t>Put it together &amp; immediately find problems</a:t>
            </a:r>
          </a:p>
        </p:txBody>
      </p:sp>
      <p:sp>
        <p:nvSpPr>
          <p:cNvPr id="3" name="Content Placeholder 2">
            <a:extLst>
              <a:ext uri="{FF2B5EF4-FFF2-40B4-BE49-F238E27FC236}">
                <a16:creationId xmlns:a16="http://schemas.microsoft.com/office/drawing/2014/main" id="{2E3411FA-F737-497A-909B-3515283166BF}"/>
              </a:ext>
            </a:extLst>
          </p:cNvPr>
          <p:cNvSpPr>
            <a:spLocks noGrp="1"/>
          </p:cNvSpPr>
          <p:nvPr>
            <p:ph idx="1"/>
          </p:nvPr>
        </p:nvSpPr>
        <p:spPr>
          <a:xfrm>
            <a:off x="838200" y="1825625"/>
            <a:ext cx="10515600" cy="4351338"/>
          </a:xfrm>
        </p:spPr>
        <p:txBody>
          <a:bodyPr>
            <a:normAutofit fontScale="92500" lnSpcReduction="20000"/>
          </a:bodyPr>
          <a:lstStyle/>
          <a:p>
            <a:r>
              <a:rPr lang="en-AU" dirty="0"/>
              <a:t>Complete the first draft of your design</a:t>
            </a:r>
          </a:p>
          <a:p>
            <a:endParaRPr lang="en-AU" dirty="0"/>
          </a:p>
          <a:p>
            <a:r>
              <a:rPr lang="en-AU" dirty="0"/>
              <a:t>Defend your design – I like a 20 questions approach</a:t>
            </a:r>
          </a:p>
          <a:p>
            <a:endParaRPr lang="en-AU" dirty="0"/>
          </a:p>
          <a:p>
            <a:pPr marL="0" indent="0">
              <a:buNone/>
            </a:pPr>
            <a:r>
              <a:rPr lang="en-AU" b="1" dirty="0"/>
              <a:t>Excellent resources:</a:t>
            </a:r>
          </a:p>
          <a:p>
            <a:r>
              <a:rPr lang="en-AU" dirty="0">
                <a:hlinkClick r:id="rId3"/>
              </a:rPr>
              <a:t>https://www.owasp.org/index.php/Security_by_Design_Principles</a:t>
            </a:r>
            <a:endParaRPr lang="en-AU" dirty="0"/>
          </a:p>
          <a:p>
            <a:r>
              <a:rPr lang="en-AU" dirty="0">
                <a:hlinkClick r:id="rId4"/>
              </a:rPr>
              <a:t>https://docs.microsoft.com/en-us/azure/security/fundamentals/best-practices-and-patterns</a:t>
            </a:r>
            <a:endParaRPr lang="en-AU" dirty="0"/>
          </a:p>
          <a:p>
            <a:r>
              <a:rPr lang="en-AU" dirty="0">
                <a:hlinkClick r:id="rId5"/>
              </a:rPr>
              <a:t>https://aws.amazon.com/whitepapers/aws-security-best-practices/</a:t>
            </a:r>
            <a:r>
              <a:rPr lang="en-AU" dirty="0"/>
              <a:t> </a:t>
            </a:r>
          </a:p>
          <a:p>
            <a:r>
              <a:rPr lang="en-AU" dirty="0">
                <a:hlinkClick r:id="rId6"/>
              </a:rPr>
              <a:t>https://cloud.google.com/docs/enterprise/best-practices-for-enterprise-organizations</a:t>
            </a:r>
            <a:endParaRPr lang="en-AU" dirty="0"/>
          </a:p>
        </p:txBody>
      </p:sp>
    </p:spTree>
    <p:extLst>
      <p:ext uri="{BB962C8B-B14F-4D97-AF65-F5344CB8AC3E}">
        <p14:creationId xmlns:p14="http://schemas.microsoft.com/office/powerpoint/2010/main" val="244110754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C12DD-45B8-4329-8469-7FAF577D7CA0}"/>
              </a:ext>
            </a:extLst>
          </p:cNvPr>
          <p:cNvSpPr>
            <a:spLocks noGrp="1"/>
          </p:cNvSpPr>
          <p:nvPr>
            <p:ph type="title"/>
          </p:nvPr>
        </p:nvSpPr>
        <p:spPr/>
        <p:txBody>
          <a:bodyPr/>
          <a:lstStyle/>
          <a:p>
            <a:r>
              <a:rPr lang="en-AU" dirty="0"/>
              <a:t>Shiny new Design &amp; Architecture</a:t>
            </a:r>
          </a:p>
        </p:txBody>
      </p:sp>
      <p:sp>
        <p:nvSpPr>
          <p:cNvPr id="3" name="Content Placeholder 2">
            <a:extLst>
              <a:ext uri="{FF2B5EF4-FFF2-40B4-BE49-F238E27FC236}">
                <a16:creationId xmlns:a16="http://schemas.microsoft.com/office/drawing/2014/main" id="{EB38B871-AF34-4417-A270-22A66C493E17}"/>
              </a:ext>
            </a:extLst>
          </p:cNvPr>
          <p:cNvSpPr>
            <a:spLocks noGrp="1"/>
          </p:cNvSpPr>
          <p:nvPr>
            <p:ph idx="1"/>
          </p:nvPr>
        </p:nvSpPr>
        <p:spPr/>
        <p:txBody>
          <a:bodyPr/>
          <a:lstStyle/>
          <a:p>
            <a:endParaRPr lang="en-AU" dirty="0"/>
          </a:p>
          <a:p>
            <a:endParaRPr lang="en-AU" dirty="0"/>
          </a:p>
        </p:txBody>
      </p:sp>
      <p:pic>
        <p:nvPicPr>
          <p:cNvPr id="7" name="Picture 6" descr="A group of people posing for the camera&#10;&#10;Description automatically generated">
            <a:extLst>
              <a:ext uri="{FF2B5EF4-FFF2-40B4-BE49-F238E27FC236}">
                <a16:creationId xmlns:a16="http://schemas.microsoft.com/office/drawing/2014/main" id="{63894A51-F9F0-4A73-871A-8BF2E6CD0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316" y="1825625"/>
            <a:ext cx="9694129" cy="4129699"/>
          </a:xfrm>
          <a:prstGeom prst="rect">
            <a:avLst/>
          </a:prstGeom>
        </p:spPr>
      </p:pic>
    </p:spTree>
    <p:extLst>
      <p:ext uri="{BB962C8B-B14F-4D97-AF65-F5344CB8AC3E}">
        <p14:creationId xmlns:p14="http://schemas.microsoft.com/office/powerpoint/2010/main" val="330456745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cxnSpLocks/>
          </p:cNvCxnSpPr>
          <p:nvPr/>
        </p:nvCxnSpPr>
        <p:spPr>
          <a:xfrm rot="16200000" flipH="1">
            <a:off x="6730002" y="4013600"/>
            <a:ext cx="3818104" cy="10131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5619408" y="883573"/>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28382" y="3175794"/>
            <a:ext cx="739483" cy="694363"/>
            <a:chOff x="4978097" y="3102396"/>
            <a:chExt cx="739483"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April 2019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44"/>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45"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52400" y="101085"/>
            <a:ext cx="4422525" cy="1707904"/>
            <a:chOff x="152400" y="101085"/>
            <a:chExt cx="4422525"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38429" y="906059"/>
            <a:ext cx="620554" cy="529100"/>
            <a:chOff x="238879" y="899039"/>
            <a:chExt cx="620554" cy="529100"/>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38879" y="899039"/>
              <a:ext cx="616225" cy="298190"/>
              <a:chOff x="238879" y="899039"/>
              <a:chExt cx="616225" cy="298190"/>
            </a:xfrm>
          </p:grpSpPr>
          <p:sp>
            <p:nvSpPr>
              <p:cNvPr id="692" name="Rectangle 691">
                <a:extLst>
                  <a:ext uri="{FF2B5EF4-FFF2-40B4-BE49-F238E27FC236}">
                    <a16:creationId xmlns:a16="http://schemas.microsoft.com/office/drawing/2014/main" id="{4A15C1C6-E0F9-44E0-AC6F-16E9DB39272A}"/>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indent="0" algn="ctr"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 </a:t>
                </a:r>
                <a:r>
                  <a:rPr kumimoji="0" lang="en-US" sz="900" b="0" i="0"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Mgmt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38905" y="1236790"/>
              <a:ext cx="620528" cy="191349"/>
              <a:chOff x="238905" y="1236790"/>
              <a:chExt cx="620528" cy="191349"/>
            </a:xfrm>
          </p:grpSpPr>
          <p:sp>
            <p:nvSpPr>
              <p:cNvPr id="691" name="Rectangle 690">
                <a:extLst>
                  <a:ext uri="{FF2B5EF4-FFF2-40B4-BE49-F238E27FC236}">
                    <a16:creationId xmlns:a16="http://schemas.microsoft.com/office/drawing/2014/main" id="{7B7D85FB-8219-45BC-B26A-2BFCF1A506BB}"/>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49"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ED52A29-2437-468C-A560-5A945304A71D}"/>
              </a:ext>
            </a:extLst>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a:t>
            </a: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5720" marR="0" lvl="0" indent="0" algn="l" defTabSz="914400" rtl="0" eaLnBrk="1" fontAlgn="auto" latinLnBrk="0" hangingPunct="1">
              <a:lnSpc>
                <a:spcPct val="97000"/>
              </a:lnSpc>
              <a:spcBef>
                <a:spcPts val="0"/>
              </a:spcBef>
              <a:spcAft>
                <a:spcPts val="0"/>
              </a:spcAft>
              <a:buClrTx/>
              <a:buSzTx/>
              <a:buFontTx/>
              <a:buNone/>
              <a:tabLst/>
              <a:defRPr/>
            </a:pP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0"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19183" y="901350"/>
            <a:ext cx="680789" cy="555975"/>
            <a:chOff x="910629" y="1103797"/>
            <a:chExt cx="611226" cy="658409"/>
          </a:xfrm>
        </p:grpSpPr>
        <p:sp>
          <p:nvSpPr>
            <p:cNvPr id="778" name="Rectangle 777">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3"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b="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4"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55"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611" name="Rectangle 610">
            <a:hlinkClick r:id="rId56"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1994917"/>
            <a:chOff x="10564273" y="2261078"/>
            <a:chExt cx="1334164" cy="1994917"/>
          </a:xfrm>
        </p:grpSpPr>
        <p:sp>
          <p:nvSpPr>
            <p:cNvPr id="398" name="Rectangle 397">
              <a:hlinkClick r:id="rId57"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59"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0"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1">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3"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6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66"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69"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44"/>
          <a:stretch>
            <a:fillRect/>
          </a:stretch>
        </p:blipFill>
        <p:spPr>
          <a:xfrm>
            <a:off x="4056281" y="106410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0"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46730" y="2519843"/>
            <a:ext cx="1359749" cy="1638528"/>
            <a:chOff x="8652026" y="2865441"/>
            <a:chExt cx="1359749" cy="1638528"/>
          </a:xfrm>
        </p:grpSpPr>
        <p:sp>
          <p:nvSpPr>
            <p:cNvPr id="421" name="Rectangle 420">
              <a:hlinkClick r:id="rId72"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3"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4"/>
                    <a:extLst>
                      <a:ext uri="{FF2B5EF4-FFF2-40B4-BE49-F238E27FC236}">
                        <a16:creationId xmlns:a16="http://schemas.microsoft.com/office/drawing/2014/main" id="{9B5DA2BC-5E6B-4924-B13B-C44B10A0C423}"/>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77">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78">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79">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0"/>
                  <a:extLst>
                    <a:ext uri="{FF2B5EF4-FFF2-40B4-BE49-F238E27FC236}">
                      <a16:creationId xmlns:a16="http://schemas.microsoft.com/office/drawing/2014/main" id="{17166133-804B-46FE-904C-E72A5D9469CE}"/>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2"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3"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5"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86"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8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88"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89">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0">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1"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2"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95"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96"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99">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0"/>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1"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3"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05"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06"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07"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08"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0"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1"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2"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3"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Rectangle 745">
            <a:hlinkClick r:id="rId114"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15"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564273" y="4256985"/>
            <a:ext cx="1295428" cy="205918"/>
            <a:chOff x="10564273" y="4256985"/>
            <a:chExt cx="1295428" cy="205918"/>
          </a:xfrm>
        </p:grpSpPr>
        <p:sp>
          <p:nvSpPr>
            <p:cNvPr id="619" name="Rectangle 618">
              <a:hlinkClick r:id="rId116"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A2C7C526-9E0F-4B0B-A850-9E203154E7E7}"/>
              </a:ext>
            </a:extLst>
          </p:cNvPr>
          <p:cNvGrpSpPr/>
          <p:nvPr/>
        </p:nvGrpSpPr>
        <p:grpSpPr>
          <a:xfrm>
            <a:off x="8682587" y="5857898"/>
            <a:ext cx="1316736" cy="233878"/>
            <a:chOff x="8682587" y="5857898"/>
            <a:chExt cx="1316736" cy="233878"/>
          </a:xfrm>
        </p:grpSpPr>
        <p:sp>
          <p:nvSpPr>
            <p:cNvPr id="645" name="Rectangle 644">
              <a:hlinkClick r:id="rId117" tooltip="Microsoft Defender ATP extends Azure Information Protection (AIP) discovery/reporting of labeled data. Microsoft Defender ATP also extends Cloud Discovery for Microsoft Cloud App Security beyond your corporate network."/>
              <a:extLst>
                <a:ext uri="{FF2B5EF4-FFF2-40B4-BE49-F238E27FC236}">
                  <a16:creationId xmlns:a16="http://schemas.microsoft.com/office/drawing/2014/main" id="{E3813751-BF0D-49EF-8E88-30533ACC6D49}"/>
                </a:ext>
              </a:extLst>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1168"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p>
          </p:txBody>
        </p:sp>
        <p:pic>
          <p:nvPicPr>
            <p:cNvPr id="701" name="Picture 700">
              <a:extLst>
                <a:ext uri="{FF2B5EF4-FFF2-40B4-BE49-F238E27FC236}">
                  <a16:creationId xmlns:a16="http://schemas.microsoft.com/office/drawing/2014/main" id="{6F6147E3-349A-4872-88D0-1EA6EA0BE6AF}"/>
                </a:ext>
              </a:extLst>
            </p:cNvPr>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a:extLst>
              <a:ext uri="{FF2B5EF4-FFF2-40B4-BE49-F238E27FC236}">
                <a16:creationId xmlns:a16="http://schemas.microsoft.com/office/drawing/2014/main" id="{04F3A795-2D27-4AEB-B13B-555D2C01143D}"/>
              </a:ext>
            </a:extLst>
          </p:cNvPr>
          <p:cNvGrpSpPr/>
          <p:nvPr/>
        </p:nvGrpSpPr>
        <p:grpSpPr>
          <a:xfrm>
            <a:off x="4866563" y="3180254"/>
            <a:ext cx="530019" cy="291421"/>
            <a:chOff x="13506469" y="2041633"/>
            <a:chExt cx="530019" cy="291421"/>
          </a:xfrm>
        </p:grpSpPr>
        <p:sp>
          <p:nvSpPr>
            <p:cNvPr id="769" name="Rectangle 768">
              <a:hlinkClick r:id="rId118"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13539555" y="2073977"/>
              <a:ext cx="144580" cy="106614"/>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4787760" y="1112170"/>
                <a:ext cx="371613" cy="277470"/>
              </a:xfrm>
              <a:prstGeom prst="rect">
                <a:avLst/>
              </a:prstGeom>
            </p:spPr>
          </p:pic>
        </p:grpSp>
      </p:grpSp>
      <p:grpSp>
        <p:nvGrpSpPr>
          <p:cNvPr id="89" name="Group 88">
            <a:extLst>
              <a:ext uri="{FF2B5EF4-FFF2-40B4-BE49-F238E27FC236}">
                <a16:creationId xmlns:a16="http://schemas.microsoft.com/office/drawing/2014/main" id="{4465F1F2-4939-4FDA-8D73-E00EFA7ED84D}"/>
              </a:ext>
            </a:extLst>
          </p:cNvPr>
          <p:cNvGrpSpPr/>
          <p:nvPr/>
        </p:nvGrpSpPr>
        <p:grpSpPr>
          <a:xfrm>
            <a:off x="251922" y="639239"/>
            <a:ext cx="4259648" cy="202155"/>
            <a:chOff x="245070" y="633743"/>
            <a:chExt cx="4259648" cy="202155"/>
          </a:xfrm>
        </p:grpSpPr>
        <p:sp>
          <p:nvSpPr>
            <p:cNvPr id="840" name="Rectangle 839">
              <a:hlinkClick r:id="rId121"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98C0312-CF26-4524-9F61-4F4BAACF07EA}"/>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and SOAR (Preview)</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06" name="Picture 705">
              <a:extLst>
                <a:ext uri="{FF2B5EF4-FFF2-40B4-BE49-F238E27FC236}">
                  <a16:creationId xmlns:a16="http://schemas.microsoft.com/office/drawing/2014/main" id="{7962A02D-5D4F-4242-B580-B17D536E5210}"/>
                </a:ext>
              </a:extLst>
            </p:cNvPr>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a:extLst>
              <a:ext uri="{FF2B5EF4-FFF2-40B4-BE49-F238E27FC236}">
                <a16:creationId xmlns:a16="http://schemas.microsoft.com/office/drawing/2014/main" id="{EBC58AFE-2EE4-471B-8354-21EEE0535CB8}"/>
              </a:ext>
            </a:extLst>
          </p:cNvPr>
          <p:cNvCxnSpPr>
            <a:cxnSpLocks/>
            <a:stCxn id="476" idx="1"/>
          </p:cNvCxnSpPr>
          <p:nvPr/>
        </p:nvCxnSpPr>
        <p:spPr>
          <a:xfrm flipH="1">
            <a:off x="8582717" y="2374672"/>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22"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3"/>
            <a:srcRect l="22948" t="1" b="1811"/>
            <a:stretch/>
          </p:blipFill>
          <p:spPr>
            <a:xfrm flipV="1">
              <a:off x="9764127" y="1889446"/>
              <a:ext cx="268951" cy="108569"/>
            </a:xfrm>
            <a:prstGeom prst="rect">
              <a:avLst/>
            </a:prstGeom>
          </p:spPr>
        </p:pic>
      </p:grpSp>
      <p:cxnSp>
        <p:nvCxnSpPr>
          <p:cNvPr id="801" name="Connector: Elbow 799">
            <a:extLst>
              <a:ext uri="{FF2B5EF4-FFF2-40B4-BE49-F238E27FC236}">
                <a16:creationId xmlns:a16="http://schemas.microsoft.com/office/drawing/2014/main" id="{534A5B55-A93C-4957-BE11-63AE55D15F9D}"/>
              </a:ext>
            </a:extLst>
          </p:cNvPr>
          <p:cNvCxnSpPr>
            <a:cxnSpLocks/>
          </p:cNvCxnSpPr>
          <p:nvPr/>
        </p:nvCxnSpPr>
        <p:spPr>
          <a:xfrm flipH="1">
            <a:off x="8590606" y="5638119"/>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124"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126"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127"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a:extLst>
              <a:ext uri="{FF2B5EF4-FFF2-40B4-BE49-F238E27FC236}">
                <a16:creationId xmlns:a16="http://schemas.microsoft.com/office/drawing/2014/main" id="{AFF7A3C5-A5EE-417B-898D-860ABAD21B20}"/>
              </a:ext>
            </a:extLst>
          </p:cNvPr>
          <p:cNvCxnSpPr>
            <a:cxnSpLocks/>
          </p:cNvCxnSpPr>
          <p:nvPr/>
        </p:nvCxnSpPr>
        <p:spPr>
          <a:xfrm flipH="1">
            <a:off x="8582717" y="4545233"/>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8"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8"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9"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0"/>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31"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5" name="Rectangle 574">
            <a:extLst>
              <a:ext uri="{FF2B5EF4-FFF2-40B4-BE49-F238E27FC236}">
                <a16:creationId xmlns:a16="http://schemas.microsoft.com/office/drawing/2014/main" id="{20CEB19A-55EE-424D-B0DB-D664A591C27E}"/>
              </a:ext>
            </a:extLst>
          </p:cNvPr>
          <p:cNvSpPr/>
          <p:nvPr/>
        </p:nvSpPr>
        <p:spPr>
          <a:xfrm rot="16200000">
            <a:off x="7765888" y="3243344"/>
            <a:ext cx="1639453"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681" name="Rectangle 680">
            <a:hlinkClick r:id="rId132"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EB32521C-51E7-4D9F-9F0C-DC1E8A942E7A}"/>
              </a:ext>
            </a:extLst>
          </p:cNvPr>
          <p:cNvSpPr/>
          <p:nvPr/>
        </p:nvSpPr>
        <p:spPr>
          <a:xfrm>
            <a:off x="256410" y="403250"/>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82" name="Rectangle 681">
            <a:hlinkClick r:id="rId133"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CE75BF59-DD48-421D-AC3B-603DB7F3709C}"/>
              </a:ext>
            </a:extLst>
          </p:cNvPr>
          <p:cNvSpPr/>
          <p:nvPr/>
        </p:nvSpPr>
        <p:spPr>
          <a:xfrm>
            <a:off x="1860304" y="399695"/>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indent="0" algn="l" defTabSz="914400" rtl="0" eaLnBrk="1" fontAlgn="auto" latinLnBrk="0" hangingPunct="1">
              <a:lnSpc>
                <a:spcPct val="97000"/>
              </a:lnSpc>
              <a:spcBef>
                <a:spcPts val="0"/>
              </a:spcBef>
              <a:spcAft>
                <a:spcPts val="0"/>
              </a:spcAft>
              <a:buClrTx/>
              <a:buSzTx/>
              <a:buFontTx/>
              <a:buNone/>
              <a:tabLst/>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50"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sp>
        <p:nvSpPr>
          <p:cNvPr id="784" name="people_4" title="Icon of a person">
            <a:extLst>
              <a:ext uri="{FF2B5EF4-FFF2-40B4-BE49-F238E27FC236}">
                <a16:creationId xmlns:a16="http://schemas.microsoft.com/office/drawing/2014/main" id="{81F005B1-72FA-4BF3-A087-3CD7A5B1BA30}"/>
              </a:ext>
            </a:extLst>
          </p:cNvPr>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9" name="people_4" title="Icon of a person">
            <a:extLst>
              <a:ext uri="{FF2B5EF4-FFF2-40B4-BE49-F238E27FC236}">
                <a16:creationId xmlns:a16="http://schemas.microsoft.com/office/drawing/2014/main" id="{2BB0F73F-3913-493E-A858-EA487583F964}"/>
              </a:ext>
            </a:extLst>
          </p:cNvPr>
          <p:cNvSpPr>
            <a:spLocks noChangeAspect="1" noEditPoints="1"/>
          </p:cNvSpPr>
          <p:nvPr/>
        </p:nvSpPr>
        <p:spPr bwMode="auto">
          <a:xfrm>
            <a:off x="1918357" y="432181"/>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95806520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70C615C2184948A5D518D3B09AE3EC" ma:contentTypeVersion="11" ma:contentTypeDescription="Create a new document." ma:contentTypeScope="" ma:versionID="0e85ecd80e5977a16148fc6e722e1830">
  <xsd:schema xmlns:xsd="http://www.w3.org/2001/XMLSchema" xmlns:xs="http://www.w3.org/2001/XMLSchema" xmlns:p="http://schemas.microsoft.com/office/2006/metadata/properties" xmlns:ns3="c1823f69-873b-4fa3-82a6-ad2c2b2afe09" xmlns:ns4="e6b50234-ebfb-4769-a866-93c8277ca869" targetNamespace="http://schemas.microsoft.com/office/2006/metadata/properties" ma:root="true" ma:fieldsID="72d59622652d2562d14347dcd5ed95a3" ns3:_="" ns4:_="">
    <xsd:import namespace="c1823f69-873b-4fa3-82a6-ad2c2b2afe09"/>
    <xsd:import namespace="e6b50234-ebfb-4769-a866-93c8277ca86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23f69-873b-4fa3-82a6-ad2c2b2afe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b50234-ebfb-4769-a866-93c8277ca86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CE3E98-6C3C-4317-982D-D3C33A13CB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823f69-873b-4fa3-82a6-ad2c2b2afe09"/>
    <ds:schemaRef ds:uri="e6b50234-ebfb-4769-a866-93c8277ca8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DD177B-D50A-4302-8D46-8C4391DCDFF6}">
  <ds:schemaRefs>
    <ds:schemaRef ds:uri="http://schemas.microsoft.com/sharepoint/v3/contenttype/forms"/>
  </ds:schemaRefs>
</ds:datastoreItem>
</file>

<file path=customXml/itemProps3.xml><?xml version="1.0" encoding="utf-8"?>
<ds:datastoreItem xmlns:ds="http://schemas.openxmlformats.org/officeDocument/2006/customXml" ds:itemID="{62C5DCB9-FE78-4BE8-8F2F-FF20E2769B0C}">
  <ds:schemaRefs>
    <ds:schemaRef ds:uri="e6b50234-ebfb-4769-a866-93c8277ca869"/>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c1823f69-873b-4fa3-82a6-ad2c2b2afe09"/>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902</TotalTime>
  <Words>1786</Words>
  <Application>Microsoft Office PowerPoint</Application>
  <PresentationFormat>Widescreen</PresentationFormat>
  <Paragraphs>377</Paragraphs>
  <Slides>26</Slides>
  <Notes>24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Calibri Light</vt:lpstr>
      <vt:lpstr>Segoe</vt:lpstr>
      <vt:lpstr>Segoe UI</vt:lpstr>
      <vt:lpstr>Segoe UI Light</vt:lpstr>
      <vt:lpstr>Segoe UI Semibold</vt:lpstr>
      <vt:lpstr>Segoe UI Semilight</vt:lpstr>
      <vt:lpstr>Wingdings</vt:lpstr>
      <vt:lpstr>Office Theme</vt:lpstr>
      <vt:lpstr>3_Windows 10 Template</vt:lpstr>
      <vt:lpstr>Azure Security @ Scale</vt:lpstr>
      <vt:lpstr>Who Am I?</vt:lpstr>
      <vt:lpstr>Why are we here?</vt:lpstr>
      <vt:lpstr>Designing for Success</vt:lpstr>
      <vt:lpstr>Understand your success criteria .</vt:lpstr>
      <vt:lpstr>Product Selection</vt:lpstr>
      <vt:lpstr>Put it together &amp; immediately find problems</vt:lpstr>
      <vt:lpstr>Shiny new Design &amp; Architecture</vt:lpstr>
      <vt:lpstr>PowerPoint Presentation</vt:lpstr>
      <vt:lpstr>Azure Compliance Blueprints!</vt:lpstr>
      <vt:lpstr>Azure Security 101</vt:lpstr>
      <vt:lpstr>Identity</vt:lpstr>
      <vt:lpstr>Deploying your environment</vt:lpstr>
      <vt:lpstr>Data protection &amp; Classification</vt:lpstr>
      <vt:lpstr>Network Segmentation</vt:lpstr>
      <vt:lpstr>Logging &amp; Monitoring</vt:lpstr>
      <vt:lpstr>Governance &amp; Reporting</vt:lpstr>
      <vt:lpstr>Beyond The Basics</vt:lpstr>
      <vt:lpstr>Azure AD – Fine grained access controls</vt:lpstr>
      <vt:lpstr>Privileged Identity Management</vt:lpstr>
      <vt:lpstr>Azure Lighthouse</vt:lpstr>
      <vt:lpstr>Azure Secure DevOps Kit</vt:lpstr>
      <vt:lpstr>Azure Sentinel - Preview</vt:lpstr>
      <vt:lpstr>Honourable Mentions</vt:lpstr>
      <vt:lpstr>Demo Time</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Security @ Scale</dc:title>
  <dc:creator>James Auchterlonie</dc:creator>
  <cp:lastModifiedBy>James Auchterlonie</cp:lastModifiedBy>
  <cp:revision>1</cp:revision>
  <dcterms:created xsi:type="dcterms:W3CDTF">2019-08-13T12:59:22Z</dcterms:created>
  <dcterms:modified xsi:type="dcterms:W3CDTF">2019-08-15T08:55:58Z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3a5452b-3bec-4c08-9f48-201f9528640d_Enabled">
    <vt:lpwstr>True</vt:lpwstr>
  </property>
  <property fmtid="{D5CDD505-2E9C-101B-9397-08002B2CF9AE}" pid="3" name="MSIP_Label_53a5452b-3bec-4c08-9f48-201f9528640d_SiteId">
    <vt:lpwstr>f417fb63-95bf-4d73-b2a7-5675b78ce1d8</vt:lpwstr>
  </property>
  <property fmtid="{D5CDD505-2E9C-101B-9397-08002B2CF9AE}" pid="4" name="MSIP_Label_53a5452b-3bec-4c08-9f48-201f9528640d_Owner">
    <vt:lpwstr>James.Auchterlonie@xello.com.au</vt:lpwstr>
  </property>
  <property fmtid="{D5CDD505-2E9C-101B-9397-08002B2CF9AE}" pid="5" name="MSIP_Label_53a5452b-3bec-4c08-9f48-201f9528640d_SetDate">
    <vt:lpwstr>2019-08-14T23:54:57.7910438Z</vt:lpwstr>
  </property>
  <property fmtid="{D5CDD505-2E9C-101B-9397-08002B2CF9AE}" pid="6" name="MSIP_Label_53a5452b-3bec-4c08-9f48-201f9528640d_Name">
    <vt:lpwstr>Public</vt:lpwstr>
  </property>
  <property fmtid="{D5CDD505-2E9C-101B-9397-08002B2CF9AE}" pid="7" name="MSIP_Label_53a5452b-3bec-4c08-9f48-201f9528640d_Application">
    <vt:lpwstr>Microsoft Azure Information Protection</vt:lpwstr>
  </property>
  <property fmtid="{D5CDD505-2E9C-101B-9397-08002B2CF9AE}" pid="8" name="MSIP_Label_53a5452b-3bec-4c08-9f48-201f9528640d_ActionId">
    <vt:lpwstr>83095169-81f8-42fb-947c-71d5da8f6ed7</vt:lpwstr>
  </property>
  <property fmtid="{D5CDD505-2E9C-101B-9397-08002B2CF9AE}" pid="9" name="MSIP_Label_53a5452b-3bec-4c08-9f48-201f9528640d_Extended_MSFT_Method">
    <vt:lpwstr>Manual</vt:lpwstr>
  </property>
  <property fmtid="{D5CDD505-2E9C-101B-9397-08002B2CF9AE}" pid="10" name="Sensitivity">
    <vt:lpwstr>Public</vt:lpwstr>
  </property>
</Properties>
</file>